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2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tags/tag126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276"/>
  </p:sldMasterIdLst>
  <p:notesMasterIdLst>
    <p:notesMasterId r:id="rId298"/>
  </p:notesMasterIdLst>
  <p:handoutMasterIdLst>
    <p:handoutMasterId r:id="rId299"/>
  </p:handoutMasterIdLst>
  <p:sldIdLst>
    <p:sldId id="256" r:id="rId277"/>
    <p:sldId id="2147376808" r:id="rId278"/>
    <p:sldId id="2147474780" r:id="rId279"/>
    <p:sldId id="2147474784" r:id="rId280"/>
    <p:sldId id="2147474783" r:id="rId281"/>
    <p:sldId id="2147474771" r:id="rId282"/>
    <p:sldId id="2147474770" r:id="rId283"/>
    <p:sldId id="2147474778" r:id="rId284"/>
    <p:sldId id="2147376836" r:id="rId285"/>
    <p:sldId id="2147474672" r:id="rId286"/>
    <p:sldId id="2147474734" r:id="rId287"/>
    <p:sldId id="2147474788" r:id="rId288"/>
    <p:sldId id="2147474785" r:id="rId289"/>
    <p:sldId id="2147474781" r:id="rId290"/>
    <p:sldId id="2147474779" r:id="rId291"/>
    <p:sldId id="2147474749" r:id="rId292"/>
    <p:sldId id="2147474789" r:id="rId293"/>
    <p:sldId id="2147474769" r:id="rId294"/>
    <p:sldId id="2147474782" r:id="rId295"/>
    <p:sldId id="2147474652" r:id="rId296"/>
    <p:sldId id="258" r:id="rId297"/>
  </p:sldIdLst>
  <p:sldSz cx="13442950" cy="7561263"/>
  <p:notesSz cx="7099300" cy="10234613"/>
  <p:defaultTextStyle>
    <a:defPPr>
      <a:defRPr lang="en-US"/>
    </a:defPPr>
    <a:lvl1pPr marL="0" indent="0" algn="l" defTabSz="1008044" rtl="0" eaLnBrk="1" latinLnBrk="0" hangingPunct="1">
      <a:lnSpc>
        <a:spcPct val="110000"/>
      </a:lnSpc>
      <a:spcBef>
        <a:spcPts val="1400"/>
      </a:spcBef>
      <a:spcAft>
        <a:spcPts val="600"/>
      </a:spcAft>
      <a:buFont typeface="Source Sans Pro" panose="020B0604020202020204" pitchFamily="34" charset="0"/>
      <a:buNone/>
      <a:defRPr sz="1600" i="0" kern="1200">
        <a:solidFill>
          <a:schemeClr val="accent2"/>
        </a:solidFill>
        <a:latin typeface="Source Sans Pro" panose="020B0603030403020204"/>
        <a:ea typeface="+mn-ea"/>
        <a:cs typeface="+mn-cs"/>
      </a:defRPr>
    </a:lvl1pPr>
    <a:lvl2pPr marL="0" indent="0" algn="l" defTabSz="1008044" rtl="0" eaLnBrk="1" latinLnBrk="0" hangingPunct="1">
      <a:lnSpc>
        <a:spcPct val="110000"/>
      </a:lnSpc>
      <a:spcBef>
        <a:spcPts val="0"/>
      </a:spcBef>
      <a:spcAft>
        <a:spcPts val="600"/>
      </a:spcAft>
      <a:buFont typeface="Source Sans Pro" panose="020B0604020202020204" pitchFamily="34" charset="0"/>
      <a:buNone/>
      <a:defRPr sz="1600" kern="1200">
        <a:solidFill>
          <a:schemeClr val="tx1"/>
        </a:solidFill>
        <a:latin typeface="Source Sans Pro" panose="020B0403030403020204" pitchFamily="34" charset="0"/>
        <a:ea typeface="+mn-ea"/>
        <a:cs typeface="+mn-cs"/>
      </a:defRPr>
    </a:lvl2pPr>
    <a:lvl3pPr marL="180000" indent="-180000" algn="l" defTabSz="1008044" rtl="0" eaLnBrk="1" latinLnBrk="0" hangingPunct="1">
      <a:lnSpc>
        <a:spcPct val="110000"/>
      </a:lnSpc>
      <a:spcBef>
        <a:spcPts val="0"/>
      </a:spcBef>
      <a:spcAft>
        <a:spcPts val="600"/>
      </a:spcAft>
      <a:buClr>
        <a:schemeClr val="tx1"/>
      </a:buClr>
      <a:buSzPct val="75000"/>
      <a:buFont typeface="Source Sans Pro" panose="02000505000000020004" pitchFamily="50" charset="0"/>
      <a:buChar char="•"/>
      <a:defRPr lang="en-US" sz="1600" i="0" kern="1200" dirty="0">
        <a:solidFill>
          <a:schemeClr val="tx1"/>
        </a:solidFill>
        <a:latin typeface="Source Sans Pro" panose="020B0403030403020204" pitchFamily="34" charset="0"/>
        <a:ea typeface="+mn-ea"/>
        <a:cs typeface="+mn-cs"/>
      </a:defRPr>
    </a:lvl3pPr>
    <a:lvl4pPr marL="360399" indent="-180000" algn="l" defTabSz="1008044" rtl="0" eaLnBrk="1" latinLnBrk="0" hangingPunct="1">
      <a:lnSpc>
        <a:spcPct val="110000"/>
      </a:lnSpc>
      <a:spcBef>
        <a:spcPts val="0"/>
      </a:spcBef>
      <a:spcAft>
        <a:spcPts val="600"/>
      </a:spcAft>
      <a:buClr>
        <a:schemeClr val="tx1"/>
      </a:buClr>
      <a:buSzPct val="60000"/>
      <a:buFont typeface="Wingdings" panose="05000000000000000000" pitchFamily="2" charset="2"/>
      <a:buChar char="l"/>
      <a:defRPr lang="en-US" sz="1400" kern="1200" dirty="0">
        <a:solidFill>
          <a:schemeClr val="tx1"/>
        </a:solidFill>
        <a:latin typeface="Source Sans Pro" panose="020B0403030403020204" pitchFamily="34" charset="0"/>
        <a:ea typeface="+mn-ea"/>
        <a:cs typeface="+mn-cs"/>
      </a:defRPr>
    </a:lvl4pPr>
    <a:lvl5pPr marL="540000" indent="-180000" algn="l" defTabSz="1008044" rtl="0" eaLnBrk="1" latinLnBrk="0" hangingPunct="1">
      <a:lnSpc>
        <a:spcPct val="110000"/>
      </a:lnSpc>
      <a:spcBef>
        <a:spcPts val="0"/>
      </a:spcBef>
      <a:spcAft>
        <a:spcPts val="600"/>
      </a:spcAft>
      <a:buClr>
        <a:schemeClr val="tx1"/>
      </a:buClr>
      <a:buSzPct val="60000"/>
      <a:buFont typeface="Wingdings" panose="05000000000000000000" pitchFamily="2" charset="2"/>
      <a:buChar char="l"/>
      <a:defRPr lang="en-US" sz="1200" kern="1200" baseline="0" dirty="0">
        <a:solidFill>
          <a:schemeClr val="tx1"/>
        </a:solidFill>
        <a:latin typeface="Source Sans Pro" panose="020B0403030403020204" pitchFamily="34" charset="0"/>
        <a:ea typeface="+mn-ea"/>
        <a:cs typeface="+mn-cs"/>
      </a:defRPr>
    </a:lvl5pPr>
    <a:lvl6pPr marL="0" indent="0" algn="l" defTabSz="1008044" rtl="0" eaLnBrk="1" latinLnBrk="0" hangingPunct="1">
      <a:lnSpc>
        <a:spcPct val="100000"/>
      </a:lnSpc>
      <a:spcBef>
        <a:spcPts val="1000"/>
      </a:spcBef>
      <a:spcAft>
        <a:spcPts val="200"/>
      </a:spcAft>
      <a:buClr>
        <a:schemeClr val="tx1"/>
      </a:buClr>
      <a:buSzPct val="70000"/>
      <a:buFont typeface="Wingdings" panose="05000000000000000000" pitchFamily="2" charset="2"/>
      <a:buNone/>
      <a:defRPr lang="en-US" sz="1600" i="0" kern="1200" dirty="0">
        <a:solidFill>
          <a:schemeClr val="tx1"/>
        </a:solidFill>
        <a:latin typeface="Source Sans Pro" panose="020B0603030403020204"/>
        <a:ea typeface="+mn-ea"/>
        <a:cs typeface="+mn-cs"/>
      </a:defRPr>
    </a:lvl6pPr>
    <a:lvl7pPr marL="0" indent="0" algn="l" defTabSz="1008044" rtl="0" eaLnBrk="1" latinLnBrk="0" hangingPunct="1">
      <a:lnSpc>
        <a:spcPct val="110000"/>
      </a:lnSpc>
      <a:spcBef>
        <a:spcPts val="600"/>
      </a:spcBef>
      <a:spcAft>
        <a:spcPts val="200"/>
      </a:spcAft>
      <a:buClr>
        <a:schemeClr val="tx1"/>
      </a:buClr>
      <a:buSzPct val="70000"/>
      <a:buFont typeface="Wingdings" panose="05000000000000000000" pitchFamily="2" charset="2"/>
      <a:buNone/>
      <a:defRPr lang="en-US" sz="1600" b="0" i="1" kern="1200" baseline="0" dirty="0">
        <a:solidFill>
          <a:schemeClr val="accent3"/>
        </a:solidFill>
        <a:latin typeface="Georgia" panose="02040502050405020303" pitchFamily="18" charset="0"/>
        <a:ea typeface="+mn-ea"/>
        <a:cs typeface="+mn-cs"/>
      </a:defRPr>
    </a:lvl7pPr>
    <a:lvl8pPr marL="0" indent="0" algn="l" defTabSz="1008044" rtl="0" eaLnBrk="1" latinLnBrk="0" hangingPunct="1">
      <a:lnSpc>
        <a:spcPct val="110000"/>
      </a:lnSpc>
      <a:spcBef>
        <a:spcPts val="200"/>
      </a:spcBef>
      <a:buFont typeface="Source Sans Pro" panose="020B0604020202020204" pitchFamily="34" charset="0"/>
      <a:buNone/>
      <a:tabLst/>
      <a:defRPr sz="1000" kern="1200" baseline="0">
        <a:solidFill>
          <a:schemeClr val="tx1"/>
        </a:solidFill>
        <a:latin typeface="+mj-lt"/>
        <a:ea typeface="+mn-ea"/>
        <a:cs typeface="+mn-cs"/>
      </a:defRPr>
    </a:lvl8pPr>
    <a:lvl9pPr marL="180000" indent="-180000" algn="l" defTabSz="1008044" rtl="0" eaLnBrk="1" latinLnBrk="0" hangingPunct="1">
      <a:lnSpc>
        <a:spcPct val="110000"/>
      </a:lnSpc>
      <a:spcBef>
        <a:spcPts val="0"/>
      </a:spcBef>
      <a:spcAft>
        <a:spcPts val="0"/>
      </a:spcAft>
      <a:buFont typeface="+mj-lt"/>
      <a:buAutoNum type="alphaLcParenR"/>
      <a:defRPr sz="1000" i="0" kern="1200">
        <a:solidFill>
          <a:schemeClr val="tx1"/>
        </a:solidFill>
        <a:latin typeface="Source Sans Pro" panose="020B04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0B8B06-2CA4-D06A-1543-139F724ECD02}" name="Zuddas Cristina" initials="ZC" userId="S::cristina.zuddas@cerved.com::dce74365-78cb-420a-9147-0038b6fab0a3" providerId="AD"/>
  <p188:author id="{D40044B8-7E83-5045-8DD1-4450A70F8849}" name="Parretta Cristian" initials="CP" userId="S::cristian.parretta@cerved.com::cfeac2c6-cf24-44d1-bae9-7f1d2d9c2c48" providerId="AD"/>
  <p188:author id="{A1B19FC4-9790-C30B-00CE-289ABBF27B74}" name="Oliverio Francesca" initials="FO" userId="S::francesca.oliverio@cerved.com::0e04f49c-e002-4ae1-aedd-d20e2d1132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5DB"/>
    <a:srgbClr val="4399FB"/>
    <a:srgbClr val="00A3E6"/>
    <a:srgbClr val="001437"/>
    <a:srgbClr val="1E4CFC"/>
    <a:srgbClr val="003DA9"/>
    <a:srgbClr val="8DB7FF"/>
    <a:srgbClr val="1943DC"/>
    <a:srgbClr val="288C6B"/>
    <a:srgbClr val="872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chemeClr val="accent4"/>
              </a:solidFill>
            </a:ln>
          </a:left>
          <a:right>
            <a:ln w="0" cmpd="sng">
              <a:solidFill>
                <a:schemeClr val="accent4"/>
              </a:solidFill>
            </a:ln>
          </a:right>
          <a:top>
            <a:ln w="6350" cmpd="sng">
              <a:solidFill>
                <a:schemeClr val="accent4"/>
              </a:solidFill>
            </a:ln>
          </a:top>
          <a:bottom>
            <a:ln w="6350" cmpd="sng">
              <a:solidFill>
                <a:schemeClr val="accent4"/>
              </a:solidFill>
            </a:ln>
          </a:bottom>
          <a:insideH>
            <a:ln w="6350" cmpd="sng">
              <a:solidFill>
                <a:schemeClr val="accent4"/>
              </a:solidFill>
            </a:ln>
          </a:insideH>
          <a:insideV>
            <a:ln w="0" cmpd="sng">
              <a:solidFill>
                <a:schemeClr val="lt2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ff">
        <a:fontRef idx="major">
          <a:prstClr val="black"/>
        </a:fontRef>
        <a:schemeClr val="dk2"/>
      </a:tcTxStyle>
      <a:tcStyle>
        <a:tcBdr>
          <a:top>
            <a:ln w="12000" cmpd="sng">
              <a:solidFill>
                <a:schemeClr val="accent4"/>
              </a:solidFill>
            </a:ln>
          </a:top>
          <a:bottom>
            <a:ln w="20000" cmpd="sng">
              <a:solidFill>
                <a:schemeClr val="accent4"/>
              </a:solidFill>
            </a:ln>
          </a:bottom>
        </a:tcBdr>
      </a:tcStyle>
    </a:lastRow>
    <a:firstRow>
      <a:tcTxStyle b="off">
        <a:fontRef idx="major">
          <a:prstClr val="black"/>
        </a:fontRef>
        <a:schemeClr val="dk2"/>
      </a:tcTxStyle>
      <a:tcStyle>
        <a:tcBdr>
          <a:left>
            <a:ln w="0" cmpd="sng">
              <a:solidFill>
                <a:schemeClr val="accent4"/>
              </a:solidFill>
            </a:ln>
          </a:left>
          <a:right>
            <a:ln w="0" cmpd="sng">
              <a:solidFill>
                <a:schemeClr val="accent4"/>
              </a:solidFill>
            </a:ln>
          </a:right>
          <a:top>
            <a:ln w="0" cmpd="sng">
              <a:solidFill>
                <a:schemeClr val="accent4"/>
              </a:solidFill>
            </a:ln>
          </a:top>
          <a:bottom>
            <a:ln w="20000" cmpd="sng">
              <a:solidFill>
                <a:schemeClr val="accent4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268" Type="http://schemas.openxmlformats.org/officeDocument/2006/relationships/customXml" Target="../customXml/item268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279" Type="http://schemas.openxmlformats.org/officeDocument/2006/relationships/slide" Target="slides/slide3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slide" Target="slides/slide14.xml"/><Relationship Id="rId304" Type="http://schemas.microsoft.com/office/2016/11/relationships/changesInfo" Target="changesInfos/changesInfo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48" Type="http://schemas.openxmlformats.org/officeDocument/2006/relationships/customXml" Target="../customXml/item248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slide" Target="slides/slide15.xml"/><Relationship Id="rId305" Type="http://schemas.microsoft.com/office/2018/10/relationships/authors" Target="authors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slide" Target="slides/slide5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slide" Target="slides/slide1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slide" Target="slides/slide6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slide" Target="slides/slide17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slide" Target="slides/slide7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slide" Target="slides/slide18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slide" Target="slides/slide8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slide" Target="slides/slide1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slide" Target="slides/slide9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slide" Target="slides/slide20.xml"/><Relationship Id="rId300" Type="http://schemas.openxmlformats.org/officeDocument/2006/relationships/presProps" Target="presProps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slide" Target="slides/slide10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slideMaster" Target="slideMasters/slideMaster1.xml"/><Relationship Id="rId297" Type="http://schemas.openxmlformats.org/officeDocument/2006/relationships/slide" Target="slides/slide21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slide" Target="slides/slide11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slide" Target="slides/slide1.xml"/><Relationship Id="rId298" Type="http://schemas.openxmlformats.org/officeDocument/2006/relationships/notesMaster" Target="notesMasters/notesMaster1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slide" Target="slides/slide12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slide" Target="slides/slide2.xml"/><Relationship Id="rId303" Type="http://schemas.openxmlformats.org/officeDocument/2006/relationships/tableStyles" Target="tableStyles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89" Type="http://schemas.openxmlformats.org/officeDocument/2006/relationships/slide" Target="slides/slide13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258" Type="http://schemas.openxmlformats.org/officeDocument/2006/relationships/customXml" Target="../customXml/item258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slide" Target="slides/slide4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ni Stefano" userId="fe680f54-d1c3-4613-ba15-ca1bb058e2f7" providerId="ADAL" clId="{6D2CD7FF-5871-4E8A-83F0-9EF0182AA1A6}"/>
    <pc:docChg chg="delSld modSld">
      <pc:chgData name="Angelini Stefano" userId="fe680f54-d1c3-4613-ba15-ca1bb058e2f7" providerId="ADAL" clId="{6D2CD7FF-5871-4E8A-83F0-9EF0182AA1A6}" dt="2024-10-02T09:11:59.523" v="14" actId="47"/>
      <pc:docMkLst>
        <pc:docMk/>
      </pc:docMkLst>
      <pc:sldChg chg="del">
        <pc:chgData name="Angelini Stefano" userId="fe680f54-d1c3-4613-ba15-ca1bb058e2f7" providerId="ADAL" clId="{6D2CD7FF-5871-4E8A-83F0-9EF0182AA1A6}" dt="2024-10-02T09:11:59.523" v="14" actId="47"/>
        <pc:sldMkLst>
          <pc:docMk/>
          <pc:sldMk cId="2465392257" sldId="2147474776"/>
        </pc:sldMkLst>
      </pc:sldChg>
      <pc:sldChg chg="modSp mod">
        <pc:chgData name="Angelini Stefano" userId="fe680f54-d1c3-4613-ba15-ca1bb058e2f7" providerId="ADAL" clId="{6D2CD7FF-5871-4E8A-83F0-9EF0182AA1A6}" dt="2024-10-02T09:11:27.541" v="12" actId="20577"/>
        <pc:sldMkLst>
          <pc:docMk/>
          <pc:sldMk cId="777341588" sldId="2147474779"/>
        </pc:sldMkLst>
        <pc:spChg chg="mod">
          <ac:chgData name="Angelini Stefano" userId="fe680f54-d1c3-4613-ba15-ca1bb058e2f7" providerId="ADAL" clId="{6D2CD7FF-5871-4E8A-83F0-9EF0182AA1A6}" dt="2024-10-02T09:11:27.541" v="12" actId="20577"/>
          <ac:spMkLst>
            <pc:docMk/>
            <pc:sldMk cId="777341588" sldId="2147474779"/>
            <ac:spMk id="21" creationId="{5BB6559D-0681-11AC-CE99-AB9A04C6C9C8}"/>
          </ac:spMkLst>
        </pc:spChg>
      </pc:sldChg>
      <pc:sldChg chg="del">
        <pc:chgData name="Angelini Stefano" userId="fe680f54-d1c3-4613-ba15-ca1bb058e2f7" providerId="ADAL" clId="{6D2CD7FF-5871-4E8A-83F0-9EF0182AA1A6}" dt="2024-10-02T09:11:58.969" v="13" actId="47"/>
        <pc:sldMkLst>
          <pc:docMk/>
          <pc:sldMk cId="2002315140" sldId="21474747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C-4742-82C3-EA87F6843D61}"/>
              </c:ext>
            </c:extLst>
          </c:dPt>
          <c:dPt>
            <c:idx val="1"/>
            <c:bubble3D val="0"/>
            <c:spPr>
              <a:solidFill>
                <a:srgbClr val="4399F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C-4742-82C3-EA87F6843D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C-4742-82C3-EA87F6843D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C-4742-82C3-EA87F6843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C-4742-82C3-EA87F6843D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0-480E-B3FE-ED32CEE378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8C-4742-82C3-EA87F6843D61}"/>
              </c:ext>
            </c:extLst>
          </c:dPt>
          <c:dLbls>
            <c:dLbl>
              <c:idx val="5"/>
              <c:layout>
                <c:manualLayout>
                  <c:x val="3.7194565258987421E-2"/>
                  <c:y val="-2.249361057479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0-480E-B3FE-ED32CEE378A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6"/>
                <c:pt idx="0">
                  <c:v> Manifattura </c:v>
                </c:pt>
                <c:pt idx="1">
                  <c:v> Costruzioni </c:v>
                </c:pt>
                <c:pt idx="2">
                  <c:v> Commercio </c:v>
                </c:pt>
                <c:pt idx="3">
                  <c:v> Servizi </c:v>
                </c:pt>
                <c:pt idx="4">
                  <c:v> Energy &amp; Utilities </c:v>
                </c:pt>
                <c:pt idx="5">
                  <c:v> Altri settori </c:v>
                </c:pt>
              </c:strCache>
            </c:strRef>
          </c:cat>
          <c:val>
            <c:numRef>
              <c:f>Foglio1!$B$2:$B$8</c:f>
              <c:numCache>
                <c:formatCode>0.00%</c:formatCode>
                <c:ptCount val="7"/>
                <c:pt idx="0">
                  <c:v>0.56140000000000001</c:v>
                </c:pt>
                <c:pt idx="1">
                  <c:v>0.1542</c:v>
                </c:pt>
                <c:pt idx="2">
                  <c:v>0.1142</c:v>
                </c:pt>
                <c:pt idx="3">
                  <c:v>0.1002</c:v>
                </c:pt>
                <c:pt idx="4">
                  <c:v>3.1899999999999998E-2</c:v>
                </c:pt>
                <c:pt idx="5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0-480E-B3FE-ED32CEE378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856200955858992"/>
          <c:y val="0.16631876742631235"/>
          <c:w val="0.28455990140804371"/>
          <c:h val="0.68721817798605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6-4498-8F6D-92A70A2BE6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936-4498-8F6D-92A70A2BE67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6-4498-8F6D-92A70A2BE672}"/>
              </c:ext>
            </c:extLst>
          </c:dPt>
          <c:dLbls>
            <c:delete val="1"/>
          </c:dLbls>
          <c:cat>
            <c:strRef>
              <c:f>Foglio1!$A$2:$A$4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0.48799999999999999</c:v>
                </c:pt>
                <c:pt idx="1">
                  <c:v>0.45600000000000002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6-4498-8F6D-92A70A2BE6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2-4902-94CB-C8A0D4932F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2-4902-94CB-C8A0D4932FD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2-4902-94CB-C8A0D4932FDC}"/>
              </c:ext>
            </c:extLst>
          </c:dPt>
          <c:dLbls>
            <c:delete val="1"/>
          </c:dLbls>
          <c:cat>
            <c:strRef>
              <c:f>Foglio1!$A$2:$A$4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0.34</c:v>
                </c:pt>
                <c:pt idx="1">
                  <c:v>0.57999999999999996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C2-4902-94CB-C8A0D4932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B-417D-B05F-D90631A36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B-417D-B05F-D90631A36E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8B-417D-B05F-D90631A36EF1}"/>
              </c:ext>
            </c:extLst>
          </c:dPt>
          <c:dLbls>
            <c:delete val="1"/>
          </c:dLbls>
          <c:cat>
            <c:strRef>
              <c:f>Foglio1!$A$2:$A$4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0.61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8B-417D-B05F-D90631A36E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Foglio1!$A$2:$A$14</c:f>
              <c:strCache>
                <c:ptCount val="13"/>
                <c:pt idx="0">
                  <c:v>A1.1</c:v>
                </c:pt>
                <c:pt idx="1">
                  <c:v>A1.2</c:v>
                </c:pt>
                <c:pt idx="2">
                  <c:v>A1.3</c:v>
                </c:pt>
                <c:pt idx="3">
                  <c:v>A2.1</c:v>
                </c:pt>
                <c:pt idx="4">
                  <c:v>A2.2</c:v>
                </c:pt>
                <c:pt idx="5">
                  <c:v>A3.1</c:v>
                </c:pt>
                <c:pt idx="6">
                  <c:v>B1.1</c:v>
                </c:pt>
                <c:pt idx="7">
                  <c:v>B1.2</c:v>
                </c:pt>
                <c:pt idx="8">
                  <c:v>B2.1</c:v>
                </c:pt>
                <c:pt idx="9">
                  <c:v>B2.2</c:v>
                </c:pt>
                <c:pt idx="10">
                  <c:v>C1.1</c:v>
                </c:pt>
                <c:pt idx="11">
                  <c:v>C1.2</c:v>
                </c:pt>
                <c:pt idx="12">
                  <c:v>C2.1</c:v>
                </c:pt>
              </c:strCache>
            </c:strRef>
          </c:cat>
          <c:val>
            <c:numRef>
              <c:f>Foglio1!$B$2:$B$14</c:f>
              <c:numCache>
                <c:formatCode>0.0%</c:formatCode>
                <c:ptCount val="13"/>
                <c:pt idx="0">
                  <c:v>1.3808340237503452E-4</c:v>
                </c:pt>
                <c:pt idx="1">
                  <c:v>1.3808340237503452E-4</c:v>
                </c:pt>
                <c:pt idx="2">
                  <c:v>1.3808340237503453E-3</c:v>
                </c:pt>
                <c:pt idx="3">
                  <c:v>4.8329190831262079E-3</c:v>
                </c:pt>
                <c:pt idx="4">
                  <c:v>1.132283899475283E-2</c:v>
                </c:pt>
                <c:pt idx="5">
                  <c:v>8.7268710301021818E-2</c:v>
                </c:pt>
                <c:pt idx="6">
                  <c:v>0.11170947252140292</c:v>
                </c:pt>
                <c:pt idx="7">
                  <c:v>0.20864402098867715</c:v>
                </c:pt>
                <c:pt idx="8">
                  <c:v>0.2861088097210715</c:v>
                </c:pt>
                <c:pt idx="9">
                  <c:v>0.18751726042529687</c:v>
                </c:pt>
                <c:pt idx="10">
                  <c:v>7.925987296326982E-2</c:v>
                </c:pt>
                <c:pt idx="11">
                  <c:v>1.9745926539629935E-2</c:v>
                </c:pt>
                <c:pt idx="12">
                  <c:v>1.9331676332504833E-3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B-4F41-B3F8-3CD7DE03E60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chemeClr val="bg1">
                  <a:alpha val="99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Foglio1!$A$2:$A$14</c:f>
              <c:strCache>
                <c:ptCount val="13"/>
                <c:pt idx="0">
                  <c:v>A1.1</c:v>
                </c:pt>
                <c:pt idx="1">
                  <c:v>A1.2</c:v>
                </c:pt>
                <c:pt idx="2">
                  <c:v>A1.3</c:v>
                </c:pt>
                <c:pt idx="3">
                  <c:v>A2.1</c:v>
                </c:pt>
                <c:pt idx="4">
                  <c:v>A2.2</c:v>
                </c:pt>
                <c:pt idx="5">
                  <c:v>A3.1</c:v>
                </c:pt>
                <c:pt idx="6">
                  <c:v>B1.1</c:v>
                </c:pt>
                <c:pt idx="7">
                  <c:v>B1.2</c:v>
                </c:pt>
                <c:pt idx="8">
                  <c:v>B2.1</c:v>
                </c:pt>
                <c:pt idx="9">
                  <c:v>B2.2</c:v>
                </c:pt>
                <c:pt idx="10">
                  <c:v>C1.1</c:v>
                </c:pt>
                <c:pt idx="11">
                  <c:v>C1.2</c:v>
                </c:pt>
                <c:pt idx="12">
                  <c:v>C2.1</c:v>
                </c:pt>
              </c:strCache>
            </c:strRef>
          </c:cat>
          <c:val>
            <c:numRef>
              <c:f>Foglio1!$C$2:$C$14</c:f>
              <c:numCache>
                <c:formatCode>0.0%</c:formatCode>
                <c:ptCount val="13"/>
                <c:pt idx="0">
                  <c:v>1.412030499858797E-4</c:v>
                </c:pt>
                <c:pt idx="1">
                  <c:v>4.2360914995763911E-4</c:v>
                </c:pt>
                <c:pt idx="2">
                  <c:v>6.4953402993504659E-3</c:v>
                </c:pt>
                <c:pt idx="3">
                  <c:v>1.0449025698955098E-2</c:v>
                </c:pt>
                <c:pt idx="4">
                  <c:v>1.849759954815024E-2</c:v>
                </c:pt>
                <c:pt idx="5">
                  <c:v>8.9381530641061843E-2</c:v>
                </c:pt>
                <c:pt idx="6">
                  <c:v>9.1499576390850046E-2</c:v>
                </c:pt>
                <c:pt idx="7">
                  <c:v>0.19655464558034452</c:v>
                </c:pt>
                <c:pt idx="8">
                  <c:v>0.2641909065235809</c:v>
                </c:pt>
                <c:pt idx="9">
                  <c:v>0.19316577238068341</c:v>
                </c:pt>
                <c:pt idx="10">
                  <c:v>9.8277322790172261E-2</c:v>
                </c:pt>
                <c:pt idx="11">
                  <c:v>2.7110985597288903E-2</c:v>
                </c:pt>
                <c:pt idx="12">
                  <c:v>3.8124823496187518E-3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B-4F41-B3F8-3CD7DE03E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0307456"/>
        <c:axId val="200298336"/>
      </c:barChart>
      <c:catAx>
        <c:axId val="2003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298336"/>
        <c:crosses val="autoZero"/>
        <c:auto val="1"/>
        <c:lblAlgn val="ctr"/>
        <c:lblOffset val="100"/>
        <c:noMultiLvlLbl val="0"/>
      </c:catAx>
      <c:valAx>
        <c:axId val="2002983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03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E4C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C0E-49A2-A3DA-1F19AB56A06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Micro</c:v>
                </c:pt>
                <c:pt idx="1">
                  <c:v>Piccole</c:v>
                </c:pt>
                <c:pt idx="2">
                  <c:v>Medie</c:v>
                </c:pt>
                <c:pt idx="3">
                  <c:v>Grandi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9.5051122931442342E-2</c:v>
                </c:pt>
                <c:pt idx="1">
                  <c:v>7.1387709174841704E-2</c:v>
                </c:pt>
                <c:pt idx="2">
                  <c:v>5.4499251653323109E-2</c:v>
                </c:pt>
                <c:pt idx="3">
                  <c:v>3.2231145251396497E-2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8-45C1-8A2A-B5C7745B57A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Micro</c:v>
                </c:pt>
                <c:pt idx="1">
                  <c:v>Piccole</c:v>
                </c:pt>
                <c:pt idx="2">
                  <c:v>Medie</c:v>
                </c:pt>
                <c:pt idx="3">
                  <c:v>Grandi</c:v>
                </c:pt>
              </c:strCache>
            </c:strRef>
          </c:cat>
          <c:val>
            <c:numRef>
              <c:f>Foglio1!$C$2:$C$5</c:f>
              <c:numCache>
                <c:formatCode>0.00%</c:formatCode>
                <c:ptCount val="4"/>
                <c:pt idx="0">
                  <c:v>0.10720353053435219</c:v>
                </c:pt>
                <c:pt idx="1">
                  <c:v>8.1162456506611552E-2</c:v>
                </c:pt>
                <c:pt idx="2">
                  <c:v>5.9083958054439917E-2</c:v>
                </c:pt>
                <c:pt idx="3">
                  <c:v>3.5858145470012454E-2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8-45C1-8A2A-B5C7745B5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Manifattura</c:v>
                </c:pt>
                <c:pt idx="1">
                  <c:v>Costruzioni</c:v>
                </c:pt>
                <c:pt idx="2">
                  <c:v>Energy e Utilities</c:v>
                </c:pt>
                <c:pt idx="3">
                  <c:v>Servizi</c:v>
                </c:pt>
                <c:pt idx="4">
                  <c:v>Commercio</c:v>
                </c:pt>
                <c:pt idx="5">
                  <c:v>Altri settori</c:v>
                </c:pt>
              </c:strCache>
            </c:strRef>
          </c:cat>
          <c:val>
            <c:numRef>
              <c:f>Foglio1!$B$2:$B$7</c:f>
              <c:numCache>
                <c:formatCode>0.00%</c:formatCode>
                <c:ptCount val="6"/>
                <c:pt idx="0">
                  <c:v>4.9773622725035473E-2</c:v>
                </c:pt>
                <c:pt idx="1">
                  <c:v>7.7903625783348487E-2</c:v>
                </c:pt>
                <c:pt idx="2">
                  <c:v>6.3353463203463189E-2</c:v>
                </c:pt>
                <c:pt idx="3">
                  <c:v>6.8187327823691218E-2</c:v>
                </c:pt>
                <c:pt idx="4">
                  <c:v>5.4743591293832952E-2</c:v>
                </c:pt>
                <c:pt idx="5">
                  <c:v>7.1231818181818188E-2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6-41BE-AA83-6D657980A0D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Manifattura</c:v>
                </c:pt>
                <c:pt idx="1">
                  <c:v>Costruzioni</c:v>
                </c:pt>
                <c:pt idx="2">
                  <c:v>Energy e Utilities</c:v>
                </c:pt>
                <c:pt idx="3">
                  <c:v>Servizi</c:v>
                </c:pt>
                <c:pt idx="4">
                  <c:v>Commercio</c:v>
                </c:pt>
                <c:pt idx="5">
                  <c:v>Altri settori</c:v>
                </c:pt>
              </c:strCache>
            </c:strRef>
          </c:cat>
          <c:val>
            <c:numRef>
              <c:f>Foglio1!$C$2:$C$7</c:f>
              <c:numCache>
                <c:formatCode>0.00%</c:formatCode>
                <c:ptCount val="6"/>
                <c:pt idx="0">
                  <c:v>5.2830591909576535E-2</c:v>
                </c:pt>
                <c:pt idx="1">
                  <c:v>8.665420604914971E-2</c:v>
                </c:pt>
                <c:pt idx="2">
                  <c:v>5.549949748743728E-2</c:v>
                </c:pt>
                <c:pt idx="3">
                  <c:v>7.1432855863921202E-2</c:v>
                </c:pt>
                <c:pt idx="4">
                  <c:v>5.9345137880986817E-2</c:v>
                </c:pt>
                <c:pt idx="5">
                  <c:v>7.3888537117903996E-2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6-41BE-AA83-6D657980A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0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Non quotate</c:v>
                </c:pt>
                <c:pt idx="1">
                  <c:v>Quotate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5.79E-2</c:v>
                </c:pt>
                <c:pt idx="1">
                  <c:v>1.7299999999999999E-2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8-45C1-8A2A-B5C7745B57A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Non quotate</c:v>
                </c:pt>
                <c:pt idx="1">
                  <c:v>Quotate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0">
                  <c:v>6.3299999999999995E-2</c:v>
                </c:pt>
                <c:pt idx="1">
                  <c:v>2.7199999999999998E-2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8-45C1-8A2A-B5C7745B5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Manifattura</c:v>
                </c:pt>
                <c:pt idx="1">
                  <c:v>Servizi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1.8800000000000001E-2</c:v>
                </c:pt>
                <c:pt idx="1">
                  <c:v>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3-4CE3-A317-5E1B321BB48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Manifattura</c:v>
                </c:pt>
                <c:pt idx="1">
                  <c:v>Servizi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0">
                  <c:v>1.9099999999999999E-2</c:v>
                </c:pt>
                <c:pt idx="1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3-4CE3-A317-5E1B321BB4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  <c:max val="7.0000000000000007E-2"/>
        </c:scaling>
        <c:delete val="1"/>
        <c:axPos val="l"/>
        <c:numFmt formatCode="0.00%" sourceLinked="1"/>
        <c:majorTickMark val="out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07028676837227E-2"/>
          <c:y val="0.26188277576725888"/>
          <c:w val="0.9571859426463255"/>
          <c:h val="0.64027002496217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Assente o bassa propensione all'export</c:v>
                </c:pt>
              </c:strCache>
            </c:strRef>
          </c:tx>
          <c:spPr>
            <a:solidFill>
              <a:srgbClr val="FA75DB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A75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A-4253-BF05-A2F3717F373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Micro</c:v>
                </c:pt>
                <c:pt idx="1">
                  <c:v>Piccole</c:v>
                </c:pt>
                <c:pt idx="2">
                  <c:v>Medie</c:v>
                </c:pt>
                <c:pt idx="3">
                  <c:v>Grandi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8.0828191489361628E-2</c:v>
                </c:pt>
                <c:pt idx="1">
                  <c:v>6.6029711375212144E-2</c:v>
                </c:pt>
                <c:pt idx="2">
                  <c:v>5.9281779661017074E-2</c:v>
                </c:pt>
                <c:pt idx="3">
                  <c:v>4.0295535714285735E-2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5A-4253-BF05-A2F3717F373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Elevata propensione all'export</c:v>
                </c:pt>
              </c:strCache>
            </c:strRef>
          </c:tx>
          <c:spPr>
            <a:solidFill>
              <a:srgbClr val="1E4CFC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Micro</c:v>
                </c:pt>
                <c:pt idx="1">
                  <c:v>Piccole</c:v>
                </c:pt>
                <c:pt idx="2">
                  <c:v>Medie</c:v>
                </c:pt>
                <c:pt idx="3">
                  <c:v>Grandi</c:v>
                </c:pt>
              </c:strCache>
            </c:strRef>
          </c:cat>
          <c:val>
            <c:numRef>
              <c:f>Foglio1!$C$2:$C$5</c:f>
              <c:numCache>
                <c:formatCode>0.00%</c:formatCode>
                <c:ptCount val="4"/>
                <c:pt idx="0">
                  <c:v>8.2122727272727264E-2</c:v>
                </c:pt>
                <c:pt idx="1">
                  <c:v>6.3756451612903067E-2</c:v>
                </c:pt>
                <c:pt idx="2">
                  <c:v>5.0948222113978696E-2</c:v>
                </c:pt>
                <c:pt idx="3">
                  <c:v>2.9292710544939839E-2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5A-4253-BF05-A2F3717F3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1566285120185484"/>
          <c:w val="1"/>
          <c:h val="0.1297918043286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Elevata propensione all'export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Giugno 2024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3.7900000000000003E-2</c:v>
                </c:pt>
                <c:pt idx="1">
                  <c:v>4.0300000000000002E-2</c:v>
                </c:pt>
                <c:pt idx="2">
                  <c:v>4.4200000000000003E-2</c:v>
                </c:pt>
                <c:pt idx="3">
                  <c:v>4.3999999999999997E-2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1FA-4E2B-A66A-FF2AC9D3E92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Assente o bassa propensione all'export</c:v>
                </c:pt>
              </c:strCache>
            </c:strRef>
          </c:tx>
          <c:spPr>
            <a:ln w="38100" cap="rnd">
              <a:solidFill>
                <a:srgbClr val="FA75DB"/>
              </a:solidFill>
              <a:round/>
            </a:ln>
            <a:effectLst/>
          </c:spPr>
          <c:marker>
            <c:symbol val="none"/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Giugno 2024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5.5399999999999998E-2</c:v>
                </c:pt>
                <c:pt idx="1">
                  <c:v>5.7200000000000001E-2</c:v>
                </c:pt>
                <c:pt idx="2">
                  <c:v>6.2600000000000003E-2</c:v>
                </c:pt>
                <c:pt idx="3">
                  <c:v>6.3600000000000004E-2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1FA-4E2B-A66A-FF2AC9D3E9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5274943"/>
        <c:axId val="1035277343"/>
      </c:lineChart>
      <c:catAx>
        <c:axId val="103527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5277343"/>
        <c:crosses val="autoZero"/>
        <c:auto val="1"/>
        <c:lblAlgn val="ctr"/>
        <c:lblOffset val="100"/>
        <c:noMultiLvlLbl val="0"/>
      </c:catAx>
      <c:valAx>
        <c:axId val="1035277343"/>
        <c:scaling>
          <c:orientation val="minMax"/>
          <c:min val="3.0000000000000006E-2"/>
        </c:scaling>
        <c:delete val="1"/>
        <c:axPos val="l"/>
        <c:numFmt formatCode="0.00%" sourceLinked="0"/>
        <c:majorTickMark val="none"/>
        <c:minorTickMark val="none"/>
        <c:tickLblPos val="nextTo"/>
        <c:crossAx val="103527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40782500401493"/>
          <c:y val="7.0235277811286245E-2"/>
          <c:w val="0.71923919531905733"/>
          <c:h val="6.2331043889098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Imprese familiari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Manifattura</c:v>
                </c:pt>
                <c:pt idx="1">
                  <c:v>Costruzioni</c:v>
                </c:pt>
                <c:pt idx="2">
                  <c:v>Energy e Utilities</c:v>
                </c:pt>
                <c:pt idx="3">
                  <c:v>Servizi</c:v>
                </c:pt>
                <c:pt idx="4">
                  <c:v>Commercio</c:v>
                </c:pt>
              </c:strCache>
            </c:strRef>
          </c:cat>
          <c:val>
            <c:numRef>
              <c:f>Foglio1!$B$2:$B$6</c:f>
              <c:numCache>
                <c:formatCode>0.00%</c:formatCode>
                <c:ptCount val="5"/>
                <c:pt idx="0">
                  <c:v>0.184</c:v>
                </c:pt>
                <c:pt idx="1">
                  <c:v>0.191</c:v>
                </c:pt>
                <c:pt idx="2">
                  <c:v>0.13900000000000001</c:v>
                </c:pt>
                <c:pt idx="3">
                  <c:v>0.17799999999999999</c:v>
                </c:pt>
                <c:pt idx="4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9-4C0E-BB6E-D9AF51AA282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Imprese non familiari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Manifattura</c:v>
                </c:pt>
                <c:pt idx="1">
                  <c:v>Costruzioni</c:v>
                </c:pt>
                <c:pt idx="2">
                  <c:v>Energy e Utilities</c:v>
                </c:pt>
                <c:pt idx="3">
                  <c:v>Servizi</c:v>
                </c:pt>
                <c:pt idx="4">
                  <c:v>Commercio</c:v>
                </c:pt>
              </c:strCache>
            </c:strRef>
          </c:cat>
          <c:val>
            <c:numRef>
              <c:f>Foglio1!$C$2:$C$6</c:f>
              <c:numCache>
                <c:formatCode>0.00%</c:formatCode>
                <c:ptCount val="5"/>
                <c:pt idx="0">
                  <c:v>0.13100000000000001</c:v>
                </c:pt>
                <c:pt idx="1">
                  <c:v>0.182</c:v>
                </c:pt>
                <c:pt idx="2">
                  <c:v>0.16200000000000001</c:v>
                </c:pt>
                <c:pt idx="3">
                  <c:v>0.17399999999999999</c:v>
                </c:pt>
                <c:pt idx="4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9-4C0E-BB6E-D9AF51AA28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0"/>
        <c:axId val="1038535727"/>
        <c:axId val="1038538127"/>
      </c:barChart>
      <c:catAx>
        <c:axId val="10385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538127"/>
        <c:crosses val="autoZero"/>
        <c:auto val="1"/>
        <c:lblAlgn val="ctr"/>
        <c:lblOffset val="100"/>
        <c:noMultiLvlLbl val="0"/>
      </c:catAx>
      <c:valAx>
        <c:axId val="103853812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853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0.6115</cdr:x>
      <cdr:y>0.11607</cdr:y>
    </cdr:from>
    <cdr:to>
      <cdr:x>0.6115</cdr:x>
      <cdr:y>0.90382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F2E83042-0640-B382-2FB3-2B65187B6935}"/>
            </a:ext>
          </a:extLst>
        </cdr:cNvPr>
        <cdr:cNvCxnSpPr/>
      </cdr:nvCxnSpPr>
      <cdr:spPr>
        <a:xfrm xmlns:a="http://schemas.openxmlformats.org/drawingml/2006/main">
          <a:off x="5288679" y="602472"/>
          <a:ext cx="0" cy="408877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BFBFBF"/>
          </a:solidFill>
          <a:prstDash val="sys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0.72914</cdr:x>
      <cdr:y>0.27618</cdr:y>
    </cdr:from>
    <cdr:to>
      <cdr:x>1</cdr:x>
      <cdr:y>0.3914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FFE61E64-0925-B4E7-FFD0-A0C87A20ACEA}"/>
            </a:ext>
          </a:extLst>
        </cdr:cNvPr>
        <cdr:cNvSpPr txBox="1"/>
      </cdr:nvSpPr>
      <cdr:spPr>
        <a:xfrm xmlns:a="http://schemas.openxmlformats.org/drawingml/2006/main">
          <a:off x="6306111" y="1433497"/>
          <a:ext cx="2342588" cy="59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dirty="0">
              <a:solidFill>
                <a:schemeClr val="bg1"/>
              </a:solidFill>
            </a:rPr>
            <a:t>Sub-Investment grade</a:t>
          </a:r>
        </a:p>
      </cdr:txBody>
    </cdr:sp>
  </cdr:relSizeAnchor>
  <cdr:relSizeAnchor xmlns:cdr="http://schemas.openxmlformats.org/drawingml/2006/chartDrawing">
    <cdr:from>
      <cdr:x>0.10849</cdr:x>
      <cdr:y>0.27618</cdr:y>
    </cdr:from>
    <cdr:to>
      <cdr:x>0.32631</cdr:x>
      <cdr:y>0.3914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id="{4F00F5E8-5E71-A0D0-4E0A-F77F0CB79092}"/>
            </a:ext>
          </a:extLst>
        </cdr:cNvPr>
        <cdr:cNvSpPr txBox="1"/>
      </cdr:nvSpPr>
      <cdr:spPr>
        <a:xfrm xmlns:a="http://schemas.openxmlformats.org/drawingml/2006/main">
          <a:off x="938297" y="1433497"/>
          <a:ext cx="1883834" cy="59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>
              <a:solidFill>
                <a:schemeClr val="bg1"/>
              </a:solidFill>
            </a:rPr>
            <a:t>Investment grade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ECACE04-D484-4BAB-9B99-9EC584792F05}" type="datetimeFigureOut">
              <a:rPr lang="en-US">
                <a:latin typeface="Source Sans Pro" panose="020B0503030403020204" pitchFamily="34" charset="0"/>
              </a:rPr>
              <a:t>10/2/2024</a:t>
            </a:fld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A8432F5-785B-4AA7-93A0-3048F00B2E4C}" type="slidenum">
              <a:rPr lang="en-US">
                <a:latin typeface="Source Sans Pro" panose="020B0503030403020204" pitchFamily="34" charset="0"/>
              </a:rPr>
              <a:t>‹N›</a:t>
            </a:fld>
            <a:endParaRPr lang="en-US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73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539D999F-F868-4432-A6C8-4E530226A2F6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60DB4552-3D69-4E2D-A256-245DD04F23B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fld id="{60DB4552-3D69-4E2D-A256-245DD04F2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Tx/>
                <a:buSzTx/>
                <a:buFont typeface="Source Sans Pro" panose="020B0604020202020204" pitchFamily="34" charset="0"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1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fld id="{60DB4552-3D69-4E2D-A256-245DD04F2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Tx/>
                <a:buSzTx/>
                <a:buFont typeface="Source Sans Pro" panose="020B0604020202020204" pitchFamily="34" charset="0"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9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B4552-3D69-4E2D-A256-245DD04F23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B4552-3D69-4E2D-A256-245DD04F23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8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fld id="{60DB4552-3D69-4E2D-A256-245DD04F2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Tx/>
                <a:buSzTx/>
                <a:buFont typeface="Source Sans Pro" panose="020B0604020202020204" pitchFamily="34" charset="0"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5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BDCD-2FED-F9FD-DA69-4251F2C0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22430-849D-1AAC-98C1-BB0830B24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6D3D2-70D3-69AD-25FA-22C81BBDD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01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417C9-DFA0-88B3-1E36-D887365A9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fld id="{60DB4552-3D69-4E2D-A256-245DD04F2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Tx/>
                <a:buSzTx/>
                <a:buFont typeface="Source Sans Pro Light" panose="020B0604020202020204" pitchFamily="34" charset="0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9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B4552-3D69-4E2D-A256-245DD04F23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fld id="{60DB4552-3D69-4E2D-A256-245DD04F2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Tx/>
                <a:buSzTx/>
                <a:buFont typeface="Source Sans Pro" panose="020B0604020202020204" pitchFamily="34" charset="0"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71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6650CD7-DE66-980E-AB82-8C610DC71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96"/>
            <a:ext cx="13442596" cy="7561460"/>
          </a:xfrm>
          <a:prstGeom prst="rect">
            <a:avLst/>
          </a:prstGeom>
        </p:spPr>
      </p:pic>
      <p:grpSp>
        <p:nvGrpSpPr>
          <p:cNvPr id="37" name="Spacers"/>
          <p:cNvGrpSpPr/>
          <p:nvPr userDrawn="1"/>
        </p:nvGrpSpPr>
        <p:grpSpPr>
          <a:xfrm>
            <a:off x="-3008680" y="0"/>
            <a:ext cx="19460631" cy="0"/>
            <a:chOff x="-2393300" y="108223"/>
            <a:chExt cx="15480256" cy="0"/>
          </a:xfrm>
        </p:grpSpPr>
        <p:cxnSp>
          <p:nvCxnSpPr>
            <p:cNvPr id="38" name="Left"/>
            <p:cNvCxnSpPr/>
            <p:nvPr userDrawn="1"/>
          </p:nvCxnSpPr>
          <p:spPr>
            <a:xfrm>
              <a:off x="-23933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ight"/>
            <p:cNvCxnSpPr/>
            <p:nvPr userDrawn="1"/>
          </p:nvCxnSpPr>
          <p:spPr>
            <a:xfrm>
              <a:off x="107827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Watermark">
            <a:extLst>
              <a:ext uri="{FF2B5EF4-FFF2-40B4-BE49-F238E27FC236}">
                <a16:creationId xmlns:a16="http://schemas.microsoft.com/office/drawing/2014/main" id="{F8E9B888-CB64-4292-BFE2-1134379589C2}"/>
              </a:ext>
            </a:extLst>
          </p:cNvPr>
          <p:cNvSpPr txBox="1"/>
          <p:nvPr userDrawn="1"/>
        </p:nvSpPr>
        <p:spPr>
          <a:xfrm>
            <a:off x="432000" y="7146000"/>
            <a:ext cx="3168000" cy="384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400" noProof="0">
              <a:solidFill>
                <a:schemeClr val="accent4"/>
              </a:solidFill>
              <a:latin typeface="Source Sans Pro" panose="020B0503030403020204" pitchFamily="34" charset="0"/>
              <a:ea typeface="Source Sans Pro Light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" descr="{&quot;templafy&quot;:{&quot;id&quot;:&quot;64f600c0-9b72-4a43-a285-8495813472b1&quot;}}" title="text"/>
          <p:cNvSpPr>
            <a:spLocks noGrp="1"/>
          </p:cNvSpPr>
          <p:nvPr>
            <p:ph type="body" sz="quarter" idx="11" hasCustomPrompt="1"/>
          </p:nvPr>
        </p:nvSpPr>
        <p:spPr>
          <a:xfrm>
            <a:off x="692974" y="4253481"/>
            <a:ext cx="5812477" cy="859198"/>
          </a:xfrm>
          <a:prstGeom prst="rect">
            <a:avLst/>
          </a:prstGeom>
        </p:spPr>
        <p:txBody>
          <a:bodyPr anchor="t"/>
          <a:lstStyle>
            <a:lvl1pPr algn="l">
              <a:defRPr sz="24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presentation sub-title</a:t>
            </a:r>
          </a:p>
        </p:txBody>
      </p:sp>
      <p:sp>
        <p:nvSpPr>
          <p:cNvPr id="135" name="text" descr="{&quot;templafy&quot;:{&quot;id&quot;:&quot;4f58902a-0a99-4aaf-9e31-ce4f6e92e7ad&quot;}}" titl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92974" y="3126281"/>
            <a:ext cx="5812477" cy="986028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presentation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7D4ECA-BBB7-4002-A4F4-7B9A0D6D6427}"/>
              </a:ext>
            </a:extLst>
          </p:cNvPr>
          <p:cNvGrpSpPr/>
          <p:nvPr userDrawn="1"/>
        </p:nvGrpSpPr>
        <p:grpSpPr>
          <a:xfrm>
            <a:off x="13562235" y="6504136"/>
            <a:ext cx="1236956" cy="817656"/>
            <a:chOff x="10726813" y="6504136"/>
            <a:chExt cx="1236956" cy="817656"/>
          </a:xfrm>
        </p:grpSpPr>
        <p:cxnSp>
          <p:nvCxnSpPr>
            <p:cNvPr id="18" name="Guidance Arrow 3">
              <a:extLst>
                <a:ext uri="{FF2B5EF4-FFF2-40B4-BE49-F238E27FC236}">
                  <a16:creationId xmlns:a16="http://schemas.microsoft.com/office/drawing/2014/main" id="{A8337D74-2F52-4D92-A1B7-03C364BFADDE}"/>
                </a:ext>
              </a:extLst>
            </p:cNvPr>
            <p:cNvCxnSpPr>
              <a:cxnSpLocks/>
              <a:stCxn id="21" idx="1"/>
            </p:cNvCxnSpPr>
            <p:nvPr userDrawn="1"/>
          </p:nvCxnSpPr>
          <p:spPr>
            <a:xfrm rot="10800000" flipV="1">
              <a:off x="10726813" y="6873675"/>
              <a:ext cx="293992" cy="4481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uidance Arrow 2">
              <a:extLst>
                <a:ext uri="{FF2B5EF4-FFF2-40B4-BE49-F238E27FC236}">
                  <a16:creationId xmlns:a16="http://schemas.microsoft.com/office/drawing/2014/main" id="{E497EEE4-30F7-4650-A227-AC266B3BBFD4}"/>
                </a:ext>
              </a:extLst>
            </p:cNvPr>
            <p:cNvCxnSpPr>
              <a:cxnSpLocks/>
              <a:stCxn id="21" idx="1"/>
            </p:cNvCxnSpPr>
            <p:nvPr userDrawn="1"/>
          </p:nvCxnSpPr>
          <p:spPr>
            <a:xfrm flipH="1">
              <a:off x="10730547" y="6873676"/>
              <a:ext cx="290258" cy="24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uidance Arrow 1">
              <a:extLst>
                <a:ext uri="{FF2B5EF4-FFF2-40B4-BE49-F238E27FC236}">
                  <a16:creationId xmlns:a16="http://schemas.microsoft.com/office/drawing/2014/main" id="{1CB731E7-1637-4AB7-BB94-579062C0CF6F}"/>
                </a:ext>
              </a:extLst>
            </p:cNvPr>
            <p:cNvCxnSpPr>
              <a:cxnSpLocks/>
              <a:stCxn id="21" idx="1"/>
            </p:cNvCxnSpPr>
            <p:nvPr userDrawn="1"/>
          </p:nvCxnSpPr>
          <p:spPr>
            <a:xfrm rot="10800000">
              <a:off x="10726813" y="6504136"/>
              <a:ext cx="293992" cy="3695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uidance Text">
              <a:extLst>
                <a:ext uri="{FF2B5EF4-FFF2-40B4-BE49-F238E27FC236}">
                  <a16:creationId xmlns:a16="http://schemas.microsoft.com/office/drawing/2014/main" id="{D16CAC07-B46F-441C-A44B-E150720B72FF}"/>
                </a:ext>
              </a:extLst>
            </p:cNvPr>
            <p:cNvSpPr txBox="1"/>
            <p:nvPr userDrawn="1"/>
          </p:nvSpPr>
          <p:spPr>
            <a:xfrm>
              <a:off x="11020805" y="6692344"/>
              <a:ext cx="942964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  <p:sp>
        <p:nvSpPr>
          <p:cNvPr id="16" name="image" descr="{&quot;templafy&quot;:{&quot;id&quot;:&quot;5d54c3b0-ee54-4edb-b5e7-eadd20b14bd1&quot;}}" title="Form.ChooseProduct_Tertiary.ProductLogo">
            <a:extLst>
              <a:ext uri="{FF2B5EF4-FFF2-40B4-BE49-F238E27FC236}">
                <a16:creationId xmlns:a16="http://schemas.microsoft.com/office/drawing/2014/main" id="{12B1603D-9F98-471F-9439-F9DED843C28B}"/>
              </a:ext>
            </a:extLst>
          </p:cNvPr>
          <p:cNvSpPr>
            <a:spLocks/>
          </p:cNvSpPr>
          <p:nvPr userDrawn="1"/>
        </p:nvSpPr>
        <p:spPr>
          <a:xfrm>
            <a:off x="9709016" y="4212679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mage" descr="{&quot;templafy&quot;:{&quot;id&quot;:&quot;4ccd25e3-faa9-4503-b2c5-a02e034e006c&quot;}}" title="Form.ChoosePoroduct_Secondary.ProductLogo">
            <a:extLst>
              <a:ext uri="{FF2B5EF4-FFF2-40B4-BE49-F238E27FC236}">
                <a16:creationId xmlns:a16="http://schemas.microsoft.com/office/drawing/2014/main" id="{AE32609B-D20B-4181-AA7C-3BE2A6899EC3}"/>
              </a:ext>
            </a:extLst>
          </p:cNvPr>
          <p:cNvSpPr>
            <a:spLocks/>
          </p:cNvSpPr>
          <p:nvPr userDrawn="1"/>
        </p:nvSpPr>
        <p:spPr>
          <a:xfrm>
            <a:off x="10767508" y="4212679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mage" descr="{&quot;templafy&quot;:{&quot;id&quot;:&quot;5b4d738c-cdc8-423e-b994-5023d9fa6506&quot;}}" title="Form.ChooseProduct_Primary.ProductLogo">
            <a:extLst>
              <a:ext uri="{FF2B5EF4-FFF2-40B4-BE49-F238E27FC236}">
                <a16:creationId xmlns:a16="http://schemas.microsoft.com/office/drawing/2014/main" id="{DF2B5168-77CD-4CB4-B637-3C51D6C0379D}"/>
              </a:ext>
            </a:extLst>
          </p:cNvPr>
          <p:cNvSpPr>
            <a:spLocks/>
          </p:cNvSpPr>
          <p:nvPr userDrawn="1"/>
        </p:nvSpPr>
        <p:spPr>
          <a:xfrm>
            <a:off x="11826000" y="4212679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" descr="{&quot;templafy&quot;:{&quot;id&quot;:&quot;b908c83e-5339-4ea9-8885-0b702f0b9847&quot;}}" title="Form.PowerPointClient">
            <a:extLst>
              <a:ext uri="{FF2B5EF4-FFF2-40B4-BE49-F238E27FC236}">
                <a16:creationId xmlns:a16="http://schemas.microsoft.com/office/drawing/2014/main" id="{E82609A1-0FB6-403A-B4C7-8DA018653310}"/>
              </a:ext>
            </a:extLst>
          </p:cNvPr>
          <p:cNvSpPr txBox="1"/>
          <p:nvPr userDrawn="1"/>
        </p:nvSpPr>
        <p:spPr>
          <a:xfrm>
            <a:off x="2465999" y="6712794"/>
            <a:ext cx="10260000" cy="360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lvl="0" algn="r" defTabSz="1267212">
              <a:spcBef>
                <a:spcPts val="1800"/>
              </a:spcBef>
              <a:defRPr sz="2400" b="0" i="1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defTabSz="1267212">
              <a:defRPr sz="2000">
                <a:latin typeface="+mn-lt"/>
              </a:defRPr>
            </a:lvl2pPr>
            <a:lvl3pPr marL="216000" indent="-216000" defTabSz="1267212">
              <a:buSzPct val="80000"/>
              <a:buFont typeface="Wingdings 2" panose="05020102010507070707" pitchFamily="18" charset="2"/>
              <a:buChar char=""/>
              <a:defRPr sz="2000">
                <a:latin typeface="+mn-lt"/>
              </a:defRPr>
            </a:lvl3pPr>
            <a:lvl4pPr marL="432000" indent="-216000" defTabSz="1267212">
              <a:buSzPct val="80000"/>
              <a:buFont typeface="Source Sans Pro" panose="020B0503030403020204" pitchFamily="34" charset="0"/>
              <a:buChar char="—"/>
              <a:defRPr sz="1800">
                <a:latin typeface="+mn-lt"/>
              </a:defRPr>
            </a:lvl4pPr>
            <a:lvl5pPr marL="648000" indent="-216000" defTabSz="1267212">
              <a:buSzPct val="80000"/>
              <a:buFont typeface="Source Sans Pro" panose="020B0503030403020204" pitchFamily="34" charset="0"/>
              <a:buChar char="—"/>
              <a:defRPr sz="1600">
                <a:latin typeface="+mn-lt"/>
              </a:defRPr>
            </a:lvl5pPr>
            <a:lvl6pPr defTabSz="1267212">
              <a:spcBef>
                <a:spcPts val="600"/>
              </a:spcBef>
              <a:spcAft>
                <a:spcPts val="300"/>
              </a:spcAft>
              <a:defRPr sz="2000" b="1">
                <a:latin typeface="+mn-lt"/>
                <a:cs typeface="Segoe UI Semibold" panose="020B0702040204020203" pitchFamily="34" charset="0"/>
              </a:defRPr>
            </a:lvl6pPr>
            <a:lvl7pPr defTabSz="1267212">
              <a:spcAft>
                <a:spcPts val="300"/>
              </a:spcAft>
              <a:defRPr sz="2000"/>
            </a:lvl7pPr>
            <a:lvl8pPr defTabSz="1267212">
              <a:spcBef>
                <a:spcPts val="300"/>
              </a:spcBef>
              <a:defRPr sz="1200" b="1">
                <a:latin typeface="+mn-lt"/>
              </a:defRPr>
            </a:lvl8pPr>
            <a:lvl9pPr marL="216000" indent="-216000" defTabSz="1267212">
              <a:defRPr sz="1200">
                <a:latin typeface="+mn-lt"/>
              </a:defRPr>
            </a:lvl9pPr>
          </a:lstStyle>
          <a:p>
            <a:pPr lvl="0"/>
            <a:endParaRPr lang="en-US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date" descr="{&quot;templafy&quot;:{&quot;id&quot;:&quot;cb183f74-0e84-4c97-ba76-8b521e973c78&quot;}}" title="Form.PowerPointDate">
            <a:extLst>
              <a:ext uri="{FF2B5EF4-FFF2-40B4-BE49-F238E27FC236}">
                <a16:creationId xmlns:a16="http://schemas.microsoft.com/office/drawing/2014/main" id="{466CA81A-4FB6-45F8-984B-E86692C9D7B5}"/>
              </a:ext>
            </a:extLst>
          </p:cNvPr>
          <p:cNvSpPr txBox="1"/>
          <p:nvPr userDrawn="1"/>
        </p:nvSpPr>
        <p:spPr>
          <a:xfrm>
            <a:off x="692974" y="7213966"/>
            <a:ext cx="10260000" cy="216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lvl="0" algn="r" defTabSz="1267212">
              <a:spcBef>
                <a:spcPts val="1800"/>
              </a:spcBef>
              <a:defRPr sz="1200" b="0" baseline="0">
                <a:solidFill>
                  <a:schemeClr val="tx1"/>
                </a:solidFill>
                <a:latin typeface="+mj-lt"/>
              </a:defRPr>
            </a:lvl1pPr>
            <a:lvl2pPr defTabSz="1267212">
              <a:defRPr sz="2000">
                <a:latin typeface="+mn-lt"/>
              </a:defRPr>
            </a:lvl2pPr>
            <a:lvl3pPr marL="216000" indent="-216000" defTabSz="1267212">
              <a:buSzPct val="80000"/>
              <a:buFont typeface="Wingdings 2" panose="05020102010507070707" pitchFamily="18" charset="2"/>
              <a:buChar char=""/>
              <a:defRPr sz="2000">
                <a:latin typeface="+mn-lt"/>
              </a:defRPr>
            </a:lvl3pPr>
            <a:lvl4pPr marL="432000" indent="-216000" defTabSz="1267212">
              <a:buSzPct val="80000"/>
              <a:buFont typeface="Source Sans Pro" panose="020B0503030403020204" pitchFamily="34" charset="0"/>
              <a:buChar char="—"/>
              <a:defRPr sz="1800">
                <a:latin typeface="+mn-lt"/>
              </a:defRPr>
            </a:lvl4pPr>
            <a:lvl5pPr marL="648000" indent="-216000" defTabSz="1267212">
              <a:buSzPct val="80000"/>
              <a:buFont typeface="Source Sans Pro" panose="020B0503030403020204" pitchFamily="34" charset="0"/>
              <a:buChar char="—"/>
              <a:defRPr sz="1600">
                <a:latin typeface="+mn-lt"/>
              </a:defRPr>
            </a:lvl5pPr>
            <a:lvl6pPr defTabSz="1267212">
              <a:spcBef>
                <a:spcPts val="600"/>
              </a:spcBef>
              <a:spcAft>
                <a:spcPts val="300"/>
              </a:spcAft>
              <a:defRPr sz="2000" b="1">
                <a:latin typeface="+mn-lt"/>
                <a:cs typeface="Segoe UI Semibold" panose="020B0702040204020203" pitchFamily="34" charset="0"/>
              </a:defRPr>
            </a:lvl6pPr>
            <a:lvl7pPr defTabSz="1267212">
              <a:spcAft>
                <a:spcPts val="300"/>
              </a:spcAft>
              <a:defRPr sz="2000"/>
            </a:lvl7pPr>
            <a:lvl8pPr defTabSz="1267212">
              <a:spcBef>
                <a:spcPts val="300"/>
              </a:spcBef>
              <a:defRPr sz="1200" b="1">
                <a:latin typeface="+mn-lt"/>
              </a:defRPr>
            </a:lvl8pPr>
            <a:lvl9pPr marL="216000" indent="-216000" defTabSz="1267212">
              <a:defRPr sz="1200">
                <a:latin typeface="+mn-lt"/>
              </a:defRPr>
            </a:lvl9pPr>
          </a:lstStyle>
          <a:p>
            <a:pPr lvl="0" algn="l"/>
            <a:r>
              <a:rPr lang="it-IT">
                <a:solidFill>
                  <a:schemeClr val="tx2"/>
                </a:solidFill>
              </a:rPr>
              <a:t>2 ottobre 2024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19A1A4-351E-3039-D370-E0F1F0071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01" y="347297"/>
            <a:ext cx="3209907" cy="35716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C289BA3-AF75-1818-0D94-17BD96406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74" y="1051955"/>
            <a:ext cx="424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Top, One Objec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999" y="4337875"/>
            <a:ext cx="125784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1999" y="1368000"/>
            <a:ext cx="125784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CCE5A-C1DE-4A2A-8864-4E54FE2B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uidance">
            <a:extLst>
              <a:ext uri="{FF2B5EF4-FFF2-40B4-BE49-F238E27FC236}">
                <a16:creationId xmlns:a16="http://schemas.microsoft.com/office/drawing/2014/main" id="{55B24E05-AC6C-4B2D-A5F9-A0018C46254D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3" name="Guidance Arrow 1">
              <a:extLst>
                <a:ext uri="{FF2B5EF4-FFF2-40B4-BE49-F238E27FC236}">
                  <a16:creationId xmlns:a16="http://schemas.microsoft.com/office/drawing/2014/main" id="{D65313BF-6CCE-4CDF-A432-8AF6870F5ACB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uidance Text 1">
              <a:extLst>
                <a:ext uri="{FF2B5EF4-FFF2-40B4-BE49-F238E27FC236}">
                  <a16:creationId xmlns:a16="http://schemas.microsoft.com/office/drawing/2014/main" id="{536CE970-74C9-40C8-98BD-D84A2B3993D5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4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Top, One Objec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999" y="4337050"/>
            <a:ext cx="125784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18399" y="1368000"/>
            <a:ext cx="61920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432000" y="1368000"/>
            <a:ext cx="61920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F93A3-BA26-4823-A6F2-4167891F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uidance">
            <a:extLst>
              <a:ext uri="{FF2B5EF4-FFF2-40B4-BE49-F238E27FC236}">
                <a16:creationId xmlns:a16="http://schemas.microsoft.com/office/drawing/2014/main" id="{7CD0B078-0C1A-4F66-B565-2A2CD4CED2EC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4" name="Guidance Arrow 1">
              <a:extLst>
                <a:ext uri="{FF2B5EF4-FFF2-40B4-BE49-F238E27FC236}">
                  <a16:creationId xmlns:a16="http://schemas.microsoft.com/office/drawing/2014/main" id="{52824B56-4242-41E5-B4E3-F33763C61DA5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uidance Text 1">
              <a:extLst>
                <a:ext uri="{FF2B5EF4-FFF2-40B4-BE49-F238E27FC236}">
                  <a16:creationId xmlns:a16="http://schemas.microsoft.com/office/drawing/2014/main" id="{82D5EDFF-AA48-4B0B-80AF-832E4ACF619B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76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Top, Two Objec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10375" y="4337050"/>
            <a:ext cx="61920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2000" y="4337050"/>
            <a:ext cx="61920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1999" y="1368000"/>
            <a:ext cx="12564000" cy="27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6A348-6205-498D-9CE0-D87F3AE9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uidance">
            <a:extLst>
              <a:ext uri="{FF2B5EF4-FFF2-40B4-BE49-F238E27FC236}">
                <a16:creationId xmlns:a16="http://schemas.microsoft.com/office/drawing/2014/main" id="{ABCB4460-5216-41BB-971E-1D7EE2FF7E7C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4" name="Guidance Arrow 1">
              <a:extLst>
                <a:ext uri="{FF2B5EF4-FFF2-40B4-BE49-F238E27FC236}">
                  <a16:creationId xmlns:a16="http://schemas.microsoft.com/office/drawing/2014/main" id="{11D8F244-B709-43AF-A43B-3E885A1A0184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uidance Text 1">
              <a:extLst>
                <a:ext uri="{FF2B5EF4-FFF2-40B4-BE49-F238E27FC236}">
                  <a16:creationId xmlns:a16="http://schemas.microsoft.com/office/drawing/2014/main" id="{28575260-B7E3-42F5-8388-B7E8F7E2BBA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4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ub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D859-7702-42D8-87FD-0C70C09C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A3E64B4F-41B5-4DBD-852D-3A5517B12B12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0" name="Guidance Arrow 1">
              <a:extLst>
                <a:ext uri="{FF2B5EF4-FFF2-40B4-BE49-F238E27FC236}">
                  <a16:creationId xmlns:a16="http://schemas.microsoft.com/office/drawing/2014/main" id="{AE753255-EA45-4734-AAB6-B86321799FA6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uidance Text 1">
              <a:extLst>
                <a:ext uri="{FF2B5EF4-FFF2-40B4-BE49-F238E27FC236}">
                  <a16:creationId xmlns:a16="http://schemas.microsoft.com/office/drawing/2014/main" id="{B6E53A7B-BC5E-4920-814E-2A9382E1E887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53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0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pacers"/>
          <p:cNvGrpSpPr/>
          <p:nvPr userDrawn="1"/>
        </p:nvGrpSpPr>
        <p:grpSpPr>
          <a:xfrm>
            <a:off x="-3008680" y="0"/>
            <a:ext cx="19460631" cy="0"/>
            <a:chOff x="-2393300" y="108223"/>
            <a:chExt cx="15480256" cy="0"/>
          </a:xfrm>
        </p:grpSpPr>
        <p:cxnSp>
          <p:nvCxnSpPr>
            <p:cNvPr id="20" name="Left"/>
            <p:cNvCxnSpPr/>
            <p:nvPr userDrawn="1"/>
          </p:nvCxnSpPr>
          <p:spPr>
            <a:xfrm>
              <a:off x="-23933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ight"/>
            <p:cNvCxnSpPr/>
            <p:nvPr userDrawn="1"/>
          </p:nvCxnSpPr>
          <p:spPr>
            <a:xfrm>
              <a:off x="107827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51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, schermata, Elementi grafici, Blu elettrico&#10;&#10;Descrizione generata automaticamente">
            <a:extLst>
              <a:ext uri="{FF2B5EF4-FFF2-40B4-BE49-F238E27FC236}">
                <a16:creationId xmlns:a16="http://schemas.microsoft.com/office/drawing/2014/main" id="{8E6EBB42-CFC5-5817-F0D7-94C3657F3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3442598" cy="7561461"/>
          </a:xfrm>
          <a:prstGeom prst="rect">
            <a:avLst/>
          </a:prstGeom>
        </p:spPr>
      </p:pic>
      <p:sp>
        <p:nvSpPr>
          <p:cNvPr id="18" name="Guidance"/>
          <p:cNvSpPr txBox="1"/>
          <p:nvPr userDrawn="1"/>
        </p:nvSpPr>
        <p:spPr>
          <a:xfrm>
            <a:off x="-1696526" y="242915"/>
            <a:ext cx="1185424" cy="544188"/>
          </a:xfrm>
          <a:prstGeom prst="rect">
            <a:avLst/>
          </a:prstGeom>
          <a:noFill/>
          <a:ln>
            <a:noFill/>
          </a:ln>
        </p:spPr>
        <p:txBody>
          <a:bodyPr wrap="square" lIns="45257" tIns="0" rIns="45257" bIns="0" rtlCol="0" anchor="ctr">
            <a:spAutoFit/>
          </a:bodyPr>
          <a:lstStyle/>
          <a:p>
            <a:pPr algn="r">
              <a:spcBef>
                <a:spcPts val="754"/>
              </a:spcBef>
            </a:pPr>
            <a:r>
              <a:rPr lang="en-US" sz="1100" b="0" i="1">
                <a:solidFill>
                  <a:schemeClr val="tx2"/>
                </a:solidFill>
                <a:latin typeface="+mj-lt"/>
              </a:rPr>
              <a:t>This is the</a:t>
            </a:r>
            <a:r>
              <a:rPr lang="en-US" sz="1100" b="0" i="1" baseline="0">
                <a:solidFill>
                  <a:schemeClr val="tx2"/>
                </a:solidFill>
                <a:latin typeface="+mj-lt"/>
              </a:rPr>
              <a:t> final</a:t>
            </a:r>
            <a:br>
              <a:rPr lang="en-US" sz="1100" b="0" i="1" baseline="0">
                <a:solidFill>
                  <a:schemeClr val="tx2"/>
                </a:solidFill>
                <a:latin typeface="+mj-lt"/>
              </a:rPr>
            </a:br>
            <a:r>
              <a:rPr lang="en-US" sz="1100" b="0" i="1" baseline="0">
                <a:solidFill>
                  <a:schemeClr val="tx2"/>
                </a:solidFill>
                <a:latin typeface="+mj-lt"/>
              </a:rPr>
              <a:t>page of all</a:t>
            </a:r>
            <a:br>
              <a:rPr lang="en-US" sz="1100" b="0" i="1" baseline="0">
                <a:solidFill>
                  <a:schemeClr val="tx2"/>
                </a:solidFill>
                <a:latin typeface="+mj-lt"/>
              </a:rPr>
            </a:br>
            <a:r>
              <a:rPr lang="en-US" sz="1100" b="0" i="1" baseline="0">
                <a:solidFill>
                  <a:schemeClr val="tx2"/>
                </a:solidFill>
                <a:latin typeface="+mj-lt"/>
              </a:rPr>
              <a:t>presentations</a:t>
            </a:r>
            <a:endParaRPr lang="en-US" sz="1100" b="0" i="1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Spacers">
            <a:extLst>
              <a:ext uri="{FF2B5EF4-FFF2-40B4-BE49-F238E27FC236}">
                <a16:creationId xmlns:a16="http://schemas.microsoft.com/office/drawing/2014/main" id="{96BFEDA8-C529-4DC6-8C5D-C1D32F8D7174}"/>
              </a:ext>
            </a:extLst>
          </p:cNvPr>
          <p:cNvGrpSpPr/>
          <p:nvPr userDrawn="1"/>
        </p:nvGrpSpPr>
        <p:grpSpPr>
          <a:xfrm>
            <a:off x="-3008680" y="0"/>
            <a:ext cx="19460631" cy="0"/>
            <a:chOff x="-2393300" y="108223"/>
            <a:chExt cx="15480256" cy="0"/>
          </a:xfrm>
        </p:grpSpPr>
        <p:cxnSp>
          <p:nvCxnSpPr>
            <p:cNvPr id="5" name="Left">
              <a:extLst>
                <a:ext uri="{FF2B5EF4-FFF2-40B4-BE49-F238E27FC236}">
                  <a16:creationId xmlns:a16="http://schemas.microsoft.com/office/drawing/2014/main" id="{6473849B-1E97-46D4-8668-7175F2FE5CF0}"/>
                </a:ext>
              </a:extLst>
            </p:cNvPr>
            <p:cNvCxnSpPr/>
            <p:nvPr userDrawn="1"/>
          </p:nvCxnSpPr>
          <p:spPr>
            <a:xfrm>
              <a:off x="-23933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ight">
              <a:extLst>
                <a:ext uri="{FF2B5EF4-FFF2-40B4-BE49-F238E27FC236}">
                  <a16:creationId xmlns:a16="http://schemas.microsoft.com/office/drawing/2014/main" id="{3BCB408C-D5DE-4646-88FF-F74183F140F3}"/>
                </a:ext>
              </a:extLst>
            </p:cNvPr>
            <p:cNvCxnSpPr/>
            <p:nvPr userDrawn="1"/>
          </p:nvCxnSpPr>
          <p:spPr>
            <a:xfrm>
              <a:off x="107827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0CB85044-CD4D-6485-52E4-537DB6A9A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42" y="3512490"/>
            <a:ext cx="4819666" cy="5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2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P Agenda Section" hidden="1">
            <a:extLst>
              <a:ext uri="{FF2B5EF4-FFF2-40B4-BE49-F238E27FC236}">
                <a16:creationId xmlns:a16="http://schemas.microsoft.com/office/drawing/2014/main" id="{5393C384-4F6D-4836-ACD3-DBDD432F2EB5}"/>
              </a:ext>
            </a:extLst>
          </p:cNvPr>
          <p:cNvGrpSpPr/>
          <p:nvPr userDrawn="1"/>
        </p:nvGrpSpPr>
        <p:grpSpPr>
          <a:xfrm>
            <a:off x="431999" y="1332359"/>
            <a:ext cx="12578400" cy="395144"/>
            <a:chOff x="431999" y="1369263"/>
            <a:chExt cx="12578400" cy="395144"/>
          </a:xfrm>
        </p:grpSpPr>
        <p:sp>
          <p:nvSpPr>
            <p:cNvPr id="20" name="Section Title" hidden="1"/>
            <p:cNvSpPr txBox="1">
              <a:spLocks/>
            </p:cNvSpPr>
            <p:nvPr userDrawn="1"/>
          </p:nvSpPr>
          <p:spPr>
            <a:xfrm>
              <a:off x="868694" y="1369263"/>
              <a:ext cx="7200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normAutofit/>
            </a:bodyPr>
            <a:lstStyle/>
            <a:p>
              <a:pPr defTabSz="10291029">
                <a:tabLst>
                  <a:tab pos="10487048" algn="l"/>
                </a:tabLst>
              </a:pPr>
              <a:r>
                <a:rPr lang="en-US" sz="1600">
                  <a:solidFill>
                    <a:schemeClr val="tx2"/>
                  </a:solidFill>
                </a:rPr>
                <a:t>&lt;TEXT&gt;</a:t>
              </a:r>
            </a:p>
          </p:txBody>
        </p:sp>
        <p:sp>
          <p:nvSpPr>
            <p:cNvPr id="21" name="Section Number" hidden="1"/>
            <p:cNvSpPr txBox="1">
              <a:spLocks/>
            </p:cNvSpPr>
            <p:nvPr userDrawn="1"/>
          </p:nvSpPr>
          <p:spPr>
            <a:xfrm>
              <a:off x="431999" y="1369263"/>
              <a:ext cx="4185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/>
            <a:p>
              <a:pPr algn="l"/>
              <a:r>
                <a:rPr lang="en-US" sz="1600" b="1">
                  <a:latin typeface="+mj-lt"/>
                </a:rPr>
                <a:t>&lt;N&gt;</a:t>
              </a:r>
            </a:p>
          </p:txBody>
        </p:sp>
        <p:sp>
          <p:nvSpPr>
            <p:cNvPr id="22" name="Slide Number" hidden="1"/>
            <p:cNvSpPr txBox="1">
              <a:spLocks/>
            </p:cNvSpPr>
            <p:nvPr userDrawn="1"/>
          </p:nvSpPr>
          <p:spPr>
            <a:xfrm>
              <a:off x="12506399" y="1369263"/>
              <a:ext cx="50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</a:rPr>
                <a:t>&lt;P&gt;</a:t>
              </a:r>
            </a:p>
          </p:txBody>
        </p:sp>
        <p:sp>
          <p:nvSpPr>
            <p:cNvPr id="24" name="Timeslot" hidden="1"/>
            <p:cNvSpPr txBox="1">
              <a:spLocks/>
            </p:cNvSpPr>
            <p:nvPr userDrawn="1"/>
          </p:nvSpPr>
          <p:spPr>
            <a:xfrm>
              <a:off x="10466027" y="1369263"/>
              <a:ext cx="122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</a:rPr>
                <a:t>&lt;TIMESLOT&gt;</a:t>
              </a:r>
            </a:p>
          </p:txBody>
        </p:sp>
        <p:sp>
          <p:nvSpPr>
            <p:cNvPr id="28" name="Responsible" hidden="1"/>
            <p:cNvSpPr txBox="1">
              <a:spLocks/>
            </p:cNvSpPr>
            <p:nvPr userDrawn="1"/>
          </p:nvSpPr>
          <p:spPr>
            <a:xfrm>
              <a:off x="8449667" y="1369263"/>
              <a:ext cx="1872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</a:rPr>
                <a:t>&lt;RESPONSIBLE&gt;</a:t>
              </a:r>
            </a:p>
          </p:txBody>
        </p:sp>
        <p:sp>
          <p:nvSpPr>
            <p:cNvPr id="29" name="Duration" hidden="1"/>
            <p:cNvSpPr txBox="1">
              <a:spLocks/>
            </p:cNvSpPr>
            <p:nvPr userDrawn="1"/>
          </p:nvSpPr>
          <p:spPr>
            <a:xfrm>
              <a:off x="11834131" y="1369263"/>
              <a:ext cx="792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</a:rPr>
                <a:t>&lt;DURATION&gt;</a:t>
              </a:r>
            </a:p>
          </p:txBody>
        </p:sp>
        <p:cxnSp>
          <p:nvCxnSpPr>
            <p:cNvPr id="17" name="Line" hidden="1">
              <a:extLst>
                <a:ext uri="{FF2B5EF4-FFF2-40B4-BE49-F238E27FC236}">
                  <a16:creationId xmlns:a16="http://schemas.microsoft.com/office/drawing/2014/main" id="{59DC27F8-85CC-4C37-8162-6FBF41E681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75" y="1764407"/>
              <a:ext cx="12564000" cy="0"/>
            </a:xfrm>
            <a:prstGeom prst="line">
              <a:avLst/>
            </a:prstGeom>
            <a:ln w="6350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P Agenda Subsection" hidden="1">
            <a:extLst>
              <a:ext uri="{FF2B5EF4-FFF2-40B4-BE49-F238E27FC236}">
                <a16:creationId xmlns:a16="http://schemas.microsoft.com/office/drawing/2014/main" id="{C67028DD-2361-4D01-A8E3-237BBCD19590}"/>
              </a:ext>
            </a:extLst>
          </p:cNvPr>
          <p:cNvGrpSpPr/>
          <p:nvPr userDrawn="1"/>
        </p:nvGrpSpPr>
        <p:grpSpPr>
          <a:xfrm>
            <a:off x="868694" y="1799551"/>
            <a:ext cx="12141705" cy="360000"/>
            <a:chOff x="868694" y="1836455"/>
            <a:chExt cx="12141705" cy="360000"/>
          </a:xfrm>
        </p:grpSpPr>
        <p:sp>
          <p:nvSpPr>
            <p:cNvPr id="39" name="Section Title" hidden="1"/>
            <p:cNvSpPr txBox="1">
              <a:spLocks/>
            </p:cNvSpPr>
            <p:nvPr userDrawn="1"/>
          </p:nvSpPr>
          <p:spPr>
            <a:xfrm>
              <a:off x="1276565" y="1836455"/>
              <a:ext cx="6606218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normAutofit/>
            </a:bodyPr>
            <a:lstStyle>
              <a:defPPr>
                <a:defRPr lang="en-US"/>
              </a:defPPr>
              <a:lvl1pPr defTabSz="10291029">
                <a:tabLst>
                  <a:tab pos="10487048" algn="l"/>
                </a:tabLst>
                <a:defRPr>
                  <a:solidFill>
                    <a:schemeClr val="tx1"/>
                  </a:solidFill>
                </a:defRPr>
              </a:lvl1pPr>
            </a:lstStyle>
            <a:p>
              <a:pPr lvl="0"/>
              <a:r>
                <a:rPr lang="en-US">
                  <a:solidFill>
                    <a:schemeClr val="tx2"/>
                  </a:solidFill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868694" y="1836455"/>
              <a:ext cx="418500" cy="360000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no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</a:rPr>
                <a:t>&lt;N&gt;</a:t>
              </a:r>
            </a:p>
          </p:txBody>
        </p:sp>
        <p:sp>
          <p:nvSpPr>
            <p:cNvPr id="41" name="Slide Number" hidden="1"/>
            <p:cNvSpPr txBox="1">
              <a:spLocks/>
            </p:cNvSpPr>
            <p:nvPr userDrawn="1"/>
          </p:nvSpPr>
          <p:spPr>
            <a:xfrm>
              <a:off x="12506399" y="1836455"/>
              <a:ext cx="50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>
              <a:defPPr>
                <a:defRPr lang="en-US"/>
              </a:defPPr>
              <a:lvl1pPr algn="r"/>
            </a:lstStyle>
            <a:p>
              <a:pPr lvl="0"/>
              <a:r>
                <a:rPr lang="en-US">
                  <a:solidFill>
                    <a:schemeClr val="tx2"/>
                  </a:solidFill>
                </a:rPr>
                <a:t>&lt;P&gt;</a:t>
              </a:r>
            </a:p>
          </p:txBody>
        </p:sp>
        <p:sp>
          <p:nvSpPr>
            <p:cNvPr id="42" name="Timeslot" hidden="1"/>
            <p:cNvSpPr txBox="1">
              <a:spLocks/>
            </p:cNvSpPr>
            <p:nvPr userDrawn="1"/>
          </p:nvSpPr>
          <p:spPr>
            <a:xfrm>
              <a:off x="10466027" y="1836455"/>
              <a:ext cx="1224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>
              <a:defPPr>
                <a:defRPr lang="en-US"/>
              </a:defPPr>
              <a:lvl1pPr algn="r">
                <a:defRPr>
                  <a:solidFill>
                    <a:schemeClr val="tx1"/>
                  </a:solidFill>
                </a:defRPr>
              </a:lvl1pPr>
            </a:lstStyle>
            <a:p>
              <a:pPr lvl="0"/>
              <a:r>
                <a:rPr lang="en-US">
                  <a:solidFill>
                    <a:schemeClr val="tx2"/>
                  </a:solidFill>
                </a:rPr>
                <a:t>&lt;TIMESLOT&gt;</a:t>
              </a:r>
            </a:p>
          </p:txBody>
        </p:sp>
        <p:sp>
          <p:nvSpPr>
            <p:cNvPr id="43" name="Responsible" hidden="1"/>
            <p:cNvSpPr txBox="1">
              <a:spLocks/>
            </p:cNvSpPr>
            <p:nvPr userDrawn="1"/>
          </p:nvSpPr>
          <p:spPr>
            <a:xfrm>
              <a:off x="8449667" y="1836455"/>
              <a:ext cx="1872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>
              <a:defPPr>
                <a:defRPr lang="en-US"/>
              </a:defPPr>
              <a:lvl1pPr algn="r">
                <a:defRPr>
                  <a:solidFill>
                    <a:schemeClr val="tx1"/>
                  </a:solidFill>
                </a:defRPr>
              </a:lvl1pPr>
            </a:lstStyle>
            <a:p>
              <a:pPr lvl="0"/>
              <a:r>
                <a:rPr lang="en-US">
                  <a:solidFill>
                    <a:schemeClr val="tx2"/>
                  </a:solidFill>
                </a:rPr>
                <a:t>&lt;RESPONSIBLE&gt;</a:t>
              </a:r>
            </a:p>
          </p:txBody>
        </p:sp>
        <p:sp>
          <p:nvSpPr>
            <p:cNvPr id="44" name="Duration" hidden="1"/>
            <p:cNvSpPr txBox="1">
              <a:spLocks/>
            </p:cNvSpPr>
            <p:nvPr userDrawn="1"/>
          </p:nvSpPr>
          <p:spPr>
            <a:xfrm>
              <a:off x="11834131" y="1836455"/>
              <a:ext cx="792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b">
              <a:noAutofit/>
            </a:bodyPr>
            <a:lstStyle>
              <a:defPPr>
                <a:defRPr lang="en-US"/>
              </a:defPPr>
              <a:lvl1pPr algn="r">
                <a:defRPr>
                  <a:solidFill>
                    <a:schemeClr val="tx1"/>
                  </a:solidFill>
                </a:defRPr>
              </a:lvl1pPr>
            </a:lstStyle>
            <a:p>
              <a:pPr lvl="0"/>
              <a:r>
                <a:rPr lang="en-US">
                  <a:solidFill>
                    <a:schemeClr val="tx2"/>
                  </a:solidFill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D526FF-669E-49F0-98C4-DD3BF2BBC76A}"/>
              </a:ext>
            </a:extLst>
          </p:cNvPr>
          <p:cNvSpPr>
            <a:spLocks noGrp="1"/>
          </p:cNvSpPr>
          <p:nvPr userDrawn="1"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7880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153AA-E312-4723-A79B-1DAA1E735B75}"/>
              </a:ext>
            </a:extLst>
          </p:cNvPr>
          <p:cNvSpPr/>
          <p:nvPr userDrawn="1"/>
        </p:nvSpPr>
        <p:spPr>
          <a:xfrm>
            <a:off x="0" y="5508823"/>
            <a:ext cx="13442950" cy="205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4" name="SP Agenda Section" hidden="1">
            <a:extLst>
              <a:ext uri="{FF2B5EF4-FFF2-40B4-BE49-F238E27FC236}">
                <a16:creationId xmlns:a16="http://schemas.microsoft.com/office/drawing/2014/main" id="{3EAF6915-94E7-4981-8530-4E67E8EC3558}"/>
              </a:ext>
            </a:extLst>
          </p:cNvPr>
          <p:cNvGrpSpPr/>
          <p:nvPr userDrawn="1"/>
        </p:nvGrpSpPr>
        <p:grpSpPr>
          <a:xfrm>
            <a:off x="716950" y="5706904"/>
            <a:ext cx="11785612" cy="903996"/>
            <a:chOff x="1416583" y="4516131"/>
            <a:chExt cx="11785612" cy="903996"/>
          </a:xfrm>
        </p:grpSpPr>
        <p:sp>
          <p:nvSpPr>
            <p:cNvPr id="25" name="Section Title" hidden="1">
              <a:extLst>
                <a:ext uri="{FF2B5EF4-FFF2-40B4-BE49-F238E27FC236}">
                  <a16:creationId xmlns:a16="http://schemas.microsoft.com/office/drawing/2014/main" id="{2CAC45A8-F902-45D8-9EBC-5C172F683C3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16583" y="5012921"/>
              <a:ext cx="11785612" cy="4072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10291029">
                <a:tabLst>
                  <a:tab pos="10487048" algn="l"/>
                </a:tabLst>
              </a:pPr>
              <a:r>
                <a:rPr lang="en-US" sz="2800" b="0">
                  <a:solidFill>
                    <a:schemeClr val="tx2"/>
                  </a:solidFill>
                </a:rPr>
                <a:t>&lt;TEXT&gt;</a:t>
              </a:r>
            </a:p>
          </p:txBody>
        </p:sp>
        <p:sp>
          <p:nvSpPr>
            <p:cNvPr id="26" name="Section Number" hidden="1">
              <a:extLst>
                <a:ext uri="{FF2B5EF4-FFF2-40B4-BE49-F238E27FC236}">
                  <a16:creationId xmlns:a16="http://schemas.microsoft.com/office/drawing/2014/main" id="{2CEF7BEB-6DCF-4ABB-A2EC-27E3BACBB1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16583" y="4516131"/>
              <a:ext cx="710093" cy="40720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4000" b="1">
                  <a:solidFill>
                    <a:schemeClr val="accent2"/>
                  </a:solidFill>
                </a:rPr>
                <a:t>&lt;N&gt;</a:t>
              </a:r>
            </a:p>
          </p:txBody>
        </p:sp>
        <p:sp>
          <p:nvSpPr>
            <p:cNvPr id="27" name="Slide Number" hidden="1">
              <a:extLst>
                <a:ext uri="{FF2B5EF4-FFF2-40B4-BE49-F238E27FC236}">
                  <a16:creationId xmlns:a16="http://schemas.microsoft.com/office/drawing/2014/main" id="{816F9A6A-7541-45A6-8907-2F6CFCD746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4516131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28" name="Timeslot" hidden="1">
              <a:extLst>
                <a:ext uri="{FF2B5EF4-FFF2-40B4-BE49-F238E27FC236}">
                  <a16:creationId xmlns:a16="http://schemas.microsoft.com/office/drawing/2014/main" id="{1985E1F9-A5D5-458F-8602-6481F38042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4516131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29" name="Responsible" hidden="1">
              <a:extLst>
                <a:ext uri="{FF2B5EF4-FFF2-40B4-BE49-F238E27FC236}">
                  <a16:creationId xmlns:a16="http://schemas.microsoft.com/office/drawing/2014/main" id="{73AA7F9D-4845-4EF6-A46C-23D5FF32F3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4516131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30" name="Duration" hidden="1">
              <a:extLst>
                <a:ext uri="{FF2B5EF4-FFF2-40B4-BE49-F238E27FC236}">
                  <a16:creationId xmlns:a16="http://schemas.microsoft.com/office/drawing/2014/main" id="{47DB399F-520D-4661-AB2A-7D8548B3AF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4516131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3" name="SP Agenda Subsection" hidden="1">
            <a:extLst>
              <a:ext uri="{FF2B5EF4-FFF2-40B4-BE49-F238E27FC236}">
                <a16:creationId xmlns:a16="http://schemas.microsoft.com/office/drawing/2014/main" id="{9C414AE4-085F-4D0F-A914-835526C35831}"/>
              </a:ext>
            </a:extLst>
          </p:cNvPr>
          <p:cNvGrpSpPr/>
          <p:nvPr userDrawn="1"/>
        </p:nvGrpSpPr>
        <p:grpSpPr>
          <a:xfrm>
            <a:off x="716950" y="5706904"/>
            <a:ext cx="11785612" cy="903996"/>
            <a:chOff x="1416583" y="2275729"/>
            <a:chExt cx="11785612" cy="903996"/>
          </a:xfrm>
        </p:grpSpPr>
        <p:sp>
          <p:nvSpPr>
            <p:cNvPr id="32" name="Section Title" hidden="1">
              <a:extLst>
                <a:ext uri="{FF2B5EF4-FFF2-40B4-BE49-F238E27FC236}">
                  <a16:creationId xmlns:a16="http://schemas.microsoft.com/office/drawing/2014/main" id="{C5680D5C-D78E-457C-80B8-F6680DA2578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16583" y="2772519"/>
              <a:ext cx="11785612" cy="4072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10291029">
                <a:tabLst>
                  <a:tab pos="10487048" algn="l"/>
                </a:tabLst>
              </a:pPr>
              <a:r>
                <a:rPr lang="en-US" sz="2800" b="0">
                  <a:solidFill>
                    <a:schemeClr val="tx2"/>
                  </a:solidFill>
                </a:rPr>
                <a:t>&lt;TEXT&gt;</a:t>
              </a:r>
            </a:p>
          </p:txBody>
        </p:sp>
        <p:sp>
          <p:nvSpPr>
            <p:cNvPr id="33" name="Section Number" hidden="1">
              <a:extLst>
                <a:ext uri="{FF2B5EF4-FFF2-40B4-BE49-F238E27FC236}">
                  <a16:creationId xmlns:a16="http://schemas.microsoft.com/office/drawing/2014/main" id="{2F2A9062-1843-4545-8A56-794343488C1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16583" y="2275729"/>
              <a:ext cx="710093" cy="40720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4000" b="0">
                  <a:solidFill>
                    <a:schemeClr val="accent2"/>
                  </a:solidFill>
                </a:rPr>
                <a:t>&lt;N&gt;</a:t>
              </a:r>
            </a:p>
          </p:txBody>
        </p:sp>
        <p:sp>
          <p:nvSpPr>
            <p:cNvPr id="34" name="Slide Number" hidden="1">
              <a:extLst>
                <a:ext uri="{FF2B5EF4-FFF2-40B4-BE49-F238E27FC236}">
                  <a16:creationId xmlns:a16="http://schemas.microsoft.com/office/drawing/2014/main" id="{492BE428-34B2-438F-9202-3977A23A54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2276510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35" name="Timeslot" hidden="1">
              <a:extLst>
                <a:ext uri="{FF2B5EF4-FFF2-40B4-BE49-F238E27FC236}">
                  <a16:creationId xmlns:a16="http://schemas.microsoft.com/office/drawing/2014/main" id="{3F1E0DAD-9579-4FFA-9C2D-F5F558C2F65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2276510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36" name="Responsible" hidden="1">
              <a:extLst>
                <a:ext uri="{FF2B5EF4-FFF2-40B4-BE49-F238E27FC236}">
                  <a16:creationId xmlns:a16="http://schemas.microsoft.com/office/drawing/2014/main" id="{F28C9D5F-9286-40BB-92F9-F64BE159DCA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2276510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37" name="Duration" hidden="1">
              <a:extLst>
                <a:ext uri="{FF2B5EF4-FFF2-40B4-BE49-F238E27FC236}">
                  <a16:creationId xmlns:a16="http://schemas.microsoft.com/office/drawing/2014/main" id="{E69FFDDA-FD4E-43B3-AE13-F86C2265FFE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985237" y="2276510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103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6" name="Subtitle" hidden="1">
            <a:extLst>
              <a:ext uri="{FF2B5EF4-FFF2-40B4-BE49-F238E27FC236}">
                <a16:creationId xmlns:a16="http://schemas.microsoft.com/office/drawing/2014/main" id="{40793EBB-621C-4E18-A29C-4FF9418BF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950" y="6754415"/>
            <a:ext cx="11786400" cy="360000"/>
          </a:xfr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 hidden="1">
            <a:extLst>
              <a:ext uri="{FF2B5EF4-FFF2-40B4-BE49-F238E27FC236}">
                <a16:creationId xmlns:a16="http://schemas.microsoft.com/office/drawing/2014/main" id="{85B7B3A7-FA5C-4AED-BC2C-DD22415AB93F}"/>
              </a:ext>
            </a:extLst>
          </p:cNvPr>
          <p:cNvCxnSpPr>
            <a:cxnSpLocks/>
          </p:cNvCxnSpPr>
          <p:nvPr userDrawn="1"/>
        </p:nvCxnSpPr>
        <p:spPr>
          <a:xfrm>
            <a:off x="716950" y="6697263"/>
            <a:ext cx="11786400" cy="0"/>
          </a:xfrm>
          <a:prstGeom prst="line">
            <a:avLst/>
          </a:prstGeom>
          <a:ln w="127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9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ing and Sub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5012891" y="270660"/>
            <a:ext cx="6234466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grpSp>
        <p:nvGrpSpPr>
          <p:cNvPr id="7" name="Guidance">
            <a:extLst>
              <a:ext uri="{FF2B5EF4-FFF2-40B4-BE49-F238E27FC236}">
                <a16:creationId xmlns:a16="http://schemas.microsoft.com/office/drawing/2014/main" id="{151BF717-B9F4-4A33-9015-99F7D89878CC}"/>
              </a:ext>
            </a:extLst>
          </p:cNvPr>
          <p:cNvGrpSpPr/>
          <p:nvPr userDrawn="1"/>
        </p:nvGrpSpPr>
        <p:grpSpPr>
          <a:xfrm>
            <a:off x="-2059269" y="345734"/>
            <a:ext cx="1910220" cy="362663"/>
            <a:chOff x="-1638077" y="426122"/>
            <a:chExt cx="1519514" cy="362663"/>
          </a:xfrm>
        </p:grpSpPr>
        <p:cxnSp>
          <p:nvCxnSpPr>
            <p:cNvPr id="8" name="Guidance Arrow 1">
              <a:extLst>
                <a:ext uri="{FF2B5EF4-FFF2-40B4-BE49-F238E27FC236}">
                  <a16:creationId xmlns:a16="http://schemas.microsoft.com/office/drawing/2014/main" id="{3532FCCB-7E0A-48D9-9A31-541B77C318EC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uidance Text 1">
              <a:extLst>
                <a:ext uri="{FF2B5EF4-FFF2-40B4-BE49-F238E27FC236}">
                  <a16:creationId xmlns:a16="http://schemas.microsoft.com/office/drawing/2014/main" id="{3471FF88-936F-4458-BA1D-A9FE4EC30A1C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accent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accent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accent2"/>
                  </a:solidFill>
                  <a:latin typeface="+mj-lt"/>
                </a:rPr>
                <a:t>if not required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1BD859-7702-42D8-87FD-0C70C09C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891" y="558000"/>
            <a:ext cx="6234466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69E588B-597E-4EF4-BD0D-8AC0BF1534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012891" cy="7561263"/>
          </a:xfrm>
          <a:custGeom>
            <a:avLst/>
            <a:gdLst>
              <a:gd name="connsiteX0" fmla="*/ 0 w 5012891"/>
              <a:gd name="connsiteY0" fmla="*/ 0 h 7579928"/>
              <a:gd name="connsiteX1" fmla="*/ 3463771 w 5012891"/>
              <a:gd name="connsiteY1" fmla="*/ 0 h 7579928"/>
              <a:gd name="connsiteX2" fmla="*/ 3630603 w 5012891"/>
              <a:gd name="connsiteY2" fmla="*/ 174986 h 7579928"/>
              <a:gd name="connsiteX3" fmla="*/ 4999335 w 5012891"/>
              <a:gd name="connsiteY3" fmla="*/ 3266178 h 7579928"/>
              <a:gd name="connsiteX4" fmla="*/ 5012891 w 5012891"/>
              <a:gd name="connsiteY4" fmla="*/ 3456360 h 7579928"/>
              <a:gd name="connsiteX5" fmla="*/ 5012891 w 5012891"/>
              <a:gd name="connsiteY5" fmla="*/ 4106882 h 7579928"/>
              <a:gd name="connsiteX6" fmla="*/ 4996007 w 5012891"/>
              <a:gd name="connsiteY6" fmla="*/ 4328923 h 7579928"/>
              <a:gd name="connsiteX7" fmla="*/ 3453043 w 5012891"/>
              <a:gd name="connsiteY7" fmla="*/ 7572520 h 7579928"/>
              <a:gd name="connsiteX8" fmla="*/ 3445274 w 5012891"/>
              <a:gd name="connsiteY8" fmla="*/ 7579928 h 7579928"/>
              <a:gd name="connsiteX9" fmla="*/ 0 w 5012891"/>
              <a:gd name="connsiteY9" fmla="*/ 7579928 h 7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2891" h="7579928">
                <a:moveTo>
                  <a:pt x="0" y="0"/>
                </a:moveTo>
                <a:lnTo>
                  <a:pt x="3463771" y="0"/>
                </a:lnTo>
                <a:lnTo>
                  <a:pt x="3630603" y="174986"/>
                </a:lnTo>
                <a:cubicBezTo>
                  <a:pt x="4387960" y="1008264"/>
                  <a:pt x="4886527" y="2080984"/>
                  <a:pt x="4999335" y="3266178"/>
                </a:cubicBezTo>
                <a:lnTo>
                  <a:pt x="5012891" y="3456360"/>
                </a:lnTo>
                <a:lnTo>
                  <a:pt x="5012891" y="4106882"/>
                </a:lnTo>
                <a:lnTo>
                  <a:pt x="4996007" y="4328923"/>
                </a:lnTo>
                <a:cubicBezTo>
                  <a:pt x="4867853" y="5590832"/>
                  <a:pt x="4302168" y="6723396"/>
                  <a:pt x="3453043" y="7572520"/>
                </a:cubicBezTo>
                <a:lnTo>
                  <a:pt x="3445274" y="7579928"/>
                </a:lnTo>
                <a:lnTo>
                  <a:pt x="0" y="75799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9" name="Content Placeholder 1" descr="AGENDABOX">
            <a:extLst>
              <a:ext uri="{FF2B5EF4-FFF2-40B4-BE49-F238E27FC236}">
                <a16:creationId xmlns:a16="http://schemas.microsoft.com/office/drawing/2014/main" id="{D3DC1F84-6CD1-4D27-9605-98FE209DBA9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12891" y="1368000"/>
            <a:ext cx="7997508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lang="en-US" dirty="0"/>
            </a:lvl1pPr>
            <a:lvl2pPr>
              <a:buFontTx/>
              <a:buNone/>
              <a:defRPr lang="en-US" dirty="0"/>
            </a:lvl2pPr>
            <a:lvl3pPr marL="0" indent="0">
              <a:buFontTx/>
              <a:buNone/>
              <a:defRPr lang="en-US" dirty="0"/>
            </a:lvl3pPr>
            <a:lvl4pPr marL="226780" indent="0">
              <a:buFontTx/>
              <a:buNone/>
              <a:defRPr lang="en-US" dirty="0"/>
            </a:lvl4pPr>
            <a:lvl5pPr marL="452556" indent="0">
              <a:buFontTx/>
              <a:buNone/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uidance"/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2" name="Guidance Arrow 1"/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uidance Text 1"/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1999" y="1368000"/>
            <a:ext cx="125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ection Placeholder">
            <a:extLst>
              <a:ext uri="{FF2B5EF4-FFF2-40B4-BE49-F238E27FC236}">
                <a16:creationId xmlns:a16="http://schemas.microsoft.com/office/drawing/2014/main" id="{4A5E442C-EF2F-4ED4-85EC-3F6248735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4A4B4CF-5D30-F270-F7E0-EA5D2A2A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58000"/>
            <a:ext cx="900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27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1CA949-2F51-410A-B907-22F7FA943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9347" y="1716322"/>
            <a:ext cx="4912374" cy="10674945"/>
          </a:xfrm>
          <a:custGeom>
            <a:avLst/>
            <a:gdLst>
              <a:gd name="connsiteX0" fmla="*/ 582875 w 4912374"/>
              <a:gd name="connsiteY0" fmla="*/ 0 h 10674945"/>
              <a:gd name="connsiteX1" fmla="*/ 1093456 w 4912374"/>
              <a:gd name="connsiteY1" fmla="*/ 0 h 10674945"/>
              <a:gd name="connsiteX2" fmla="*/ 1093456 w 4912374"/>
              <a:gd name="connsiteY2" fmla="*/ 125857 h 10674945"/>
              <a:gd name="connsiteX3" fmla="*/ 1383871 w 4912374"/>
              <a:gd name="connsiteY3" fmla="*/ 416865 h 10674945"/>
              <a:gd name="connsiteX4" fmla="*/ 3528300 w 4912374"/>
              <a:gd name="connsiteY4" fmla="*/ 416865 h 10674945"/>
              <a:gd name="connsiteX5" fmla="*/ 3818715 w 4912374"/>
              <a:gd name="connsiteY5" fmla="*/ 125857 h 10674945"/>
              <a:gd name="connsiteX6" fmla="*/ 3818715 w 4912374"/>
              <a:gd name="connsiteY6" fmla="*/ 0 h 10674945"/>
              <a:gd name="connsiteX7" fmla="*/ 4329292 w 4912374"/>
              <a:gd name="connsiteY7" fmla="*/ 0 h 10674945"/>
              <a:gd name="connsiteX8" fmla="*/ 4912374 w 4912374"/>
              <a:gd name="connsiteY8" fmla="*/ 584266 h 10674945"/>
              <a:gd name="connsiteX9" fmla="*/ 4912374 w 4912374"/>
              <a:gd name="connsiteY9" fmla="*/ 10090683 h 10674945"/>
              <a:gd name="connsiteX10" fmla="*/ 4329292 w 4912374"/>
              <a:gd name="connsiteY10" fmla="*/ 10674945 h 10674945"/>
              <a:gd name="connsiteX11" fmla="*/ 583082 w 4912374"/>
              <a:gd name="connsiteY11" fmla="*/ 10674945 h 10674945"/>
              <a:gd name="connsiteX12" fmla="*/ 0 w 4912374"/>
              <a:gd name="connsiteY12" fmla="*/ 10090886 h 10674945"/>
              <a:gd name="connsiteX13" fmla="*/ 0 w 4912374"/>
              <a:gd name="connsiteY13" fmla="*/ 584266 h 10674945"/>
              <a:gd name="connsiteX14" fmla="*/ 582875 w 4912374"/>
              <a:gd name="connsiteY14" fmla="*/ 0 h 1067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12374" h="10674945">
                <a:moveTo>
                  <a:pt x="582875" y="0"/>
                </a:moveTo>
                <a:lnTo>
                  <a:pt x="1093456" y="0"/>
                </a:lnTo>
                <a:lnTo>
                  <a:pt x="1093456" y="125857"/>
                </a:lnTo>
                <a:cubicBezTo>
                  <a:pt x="1093902" y="286391"/>
                  <a:pt x="1223665" y="416415"/>
                  <a:pt x="1383871" y="416865"/>
                </a:cubicBezTo>
                <a:lnTo>
                  <a:pt x="3528300" y="416865"/>
                </a:lnTo>
                <a:cubicBezTo>
                  <a:pt x="3688499" y="416415"/>
                  <a:pt x="3818266" y="286391"/>
                  <a:pt x="3818715" y="125857"/>
                </a:cubicBezTo>
                <a:lnTo>
                  <a:pt x="3818715" y="0"/>
                </a:lnTo>
                <a:lnTo>
                  <a:pt x="4329292" y="0"/>
                </a:lnTo>
                <a:cubicBezTo>
                  <a:pt x="4650895" y="1011"/>
                  <a:pt x="4911371" y="262006"/>
                  <a:pt x="4912374" y="584266"/>
                </a:cubicBezTo>
                <a:lnTo>
                  <a:pt x="4912374" y="10090683"/>
                </a:lnTo>
                <a:cubicBezTo>
                  <a:pt x="4911371" y="10412939"/>
                  <a:pt x="4650895" y="10673944"/>
                  <a:pt x="4329292" y="10674945"/>
                </a:cubicBezTo>
                <a:lnTo>
                  <a:pt x="583082" y="10674945"/>
                </a:lnTo>
                <a:cubicBezTo>
                  <a:pt x="261551" y="10673944"/>
                  <a:pt x="1122" y="10413059"/>
                  <a:pt x="0" y="10090886"/>
                </a:cubicBezTo>
                <a:lnTo>
                  <a:pt x="0" y="584266"/>
                </a:lnTo>
                <a:cubicBezTo>
                  <a:pt x="1009" y="262083"/>
                  <a:pt x="261348" y="1125"/>
                  <a:pt x="582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70660"/>
            <a:ext cx="10440000" cy="30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Source Sans Pro" panose="020B0503030403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Click to add section or document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558000"/>
            <a:ext cx="10440000" cy="324000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add page title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F7FB4400-1B71-4547-8117-1644DC57F1E8}"/>
              </a:ext>
            </a:extLst>
          </p:cNvPr>
          <p:cNvGrpSpPr/>
          <p:nvPr userDrawn="1"/>
        </p:nvGrpSpPr>
        <p:grpSpPr>
          <a:xfrm>
            <a:off x="-2059269" y="345734"/>
            <a:ext cx="1910220" cy="468205"/>
            <a:chOff x="-1638077" y="426122"/>
            <a:chExt cx="1519514" cy="468205"/>
          </a:xfrm>
        </p:grpSpPr>
        <p:cxnSp>
          <p:nvCxnSpPr>
            <p:cNvPr id="11" name="Guidance Arrow 1">
              <a:extLst>
                <a:ext uri="{FF2B5EF4-FFF2-40B4-BE49-F238E27FC236}">
                  <a16:creationId xmlns:a16="http://schemas.microsoft.com/office/drawing/2014/main" id="{32ECD52E-71FA-4C45-8B15-5FEAAE28825F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uidance Text 1">
              <a:extLst>
                <a:ext uri="{FF2B5EF4-FFF2-40B4-BE49-F238E27FC236}">
                  <a16:creationId xmlns:a16="http://schemas.microsoft.com/office/drawing/2014/main" id="{E188CB6E-2880-45C2-93C2-60192506C67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468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Leave blank</a:t>
              </a:r>
              <a:b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21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44F2EB-1410-4077-AB8C-C3955046E2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45166" y="1555750"/>
            <a:ext cx="7171200" cy="5389200"/>
          </a:xfrm>
          <a:custGeom>
            <a:avLst/>
            <a:gdLst>
              <a:gd name="connsiteX0" fmla="*/ 59022 w 7186578"/>
              <a:gd name="connsiteY0" fmla="*/ 0 h 5400028"/>
              <a:gd name="connsiteX1" fmla="*/ 7127556 w 7186578"/>
              <a:gd name="connsiteY1" fmla="*/ 0 h 5400028"/>
              <a:gd name="connsiteX2" fmla="*/ 7186578 w 7186578"/>
              <a:gd name="connsiteY2" fmla="*/ 59022 h 5400028"/>
              <a:gd name="connsiteX3" fmla="*/ 7186578 w 7186578"/>
              <a:gd name="connsiteY3" fmla="*/ 5341006 h 5400028"/>
              <a:gd name="connsiteX4" fmla="*/ 7127556 w 7186578"/>
              <a:gd name="connsiteY4" fmla="*/ 5400028 h 5400028"/>
              <a:gd name="connsiteX5" fmla="*/ 59022 w 7186578"/>
              <a:gd name="connsiteY5" fmla="*/ 5400028 h 5400028"/>
              <a:gd name="connsiteX6" fmla="*/ 0 w 7186578"/>
              <a:gd name="connsiteY6" fmla="*/ 5341006 h 5400028"/>
              <a:gd name="connsiteX7" fmla="*/ 0 w 7186578"/>
              <a:gd name="connsiteY7" fmla="*/ 59022 h 5400028"/>
              <a:gd name="connsiteX8" fmla="*/ 59022 w 7186578"/>
              <a:gd name="connsiteY8" fmla="*/ 0 h 540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6578" h="5400028">
                <a:moveTo>
                  <a:pt x="59022" y="0"/>
                </a:moveTo>
                <a:lnTo>
                  <a:pt x="7127556" y="0"/>
                </a:lnTo>
                <a:cubicBezTo>
                  <a:pt x="7160153" y="0"/>
                  <a:pt x="7186578" y="26425"/>
                  <a:pt x="7186578" y="59022"/>
                </a:cubicBezTo>
                <a:lnTo>
                  <a:pt x="7186578" y="5341006"/>
                </a:lnTo>
                <a:cubicBezTo>
                  <a:pt x="7186578" y="5373603"/>
                  <a:pt x="7160153" y="5400028"/>
                  <a:pt x="7127556" y="5400028"/>
                </a:cubicBezTo>
                <a:lnTo>
                  <a:pt x="59022" y="5400028"/>
                </a:lnTo>
                <a:cubicBezTo>
                  <a:pt x="26425" y="5400028"/>
                  <a:pt x="0" y="5373603"/>
                  <a:pt x="0" y="5341006"/>
                </a:cubicBezTo>
                <a:lnTo>
                  <a:pt x="0" y="59022"/>
                </a:lnTo>
                <a:cubicBezTo>
                  <a:pt x="0" y="26425"/>
                  <a:pt x="26425" y="0"/>
                  <a:pt x="59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70660"/>
            <a:ext cx="10440000" cy="30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Source Sans Pro" panose="020B0503030403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Click to add section or document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558000"/>
            <a:ext cx="10440000" cy="324000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add page title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F7FB4400-1B71-4547-8117-1644DC57F1E8}"/>
              </a:ext>
            </a:extLst>
          </p:cNvPr>
          <p:cNvGrpSpPr/>
          <p:nvPr userDrawn="1"/>
        </p:nvGrpSpPr>
        <p:grpSpPr>
          <a:xfrm>
            <a:off x="-2059269" y="345734"/>
            <a:ext cx="1910220" cy="468205"/>
            <a:chOff x="-1638077" y="426122"/>
            <a:chExt cx="1519514" cy="468205"/>
          </a:xfrm>
        </p:grpSpPr>
        <p:cxnSp>
          <p:nvCxnSpPr>
            <p:cNvPr id="11" name="Guidance Arrow 1">
              <a:extLst>
                <a:ext uri="{FF2B5EF4-FFF2-40B4-BE49-F238E27FC236}">
                  <a16:creationId xmlns:a16="http://schemas.microsoft.com/office/drawing/2014/main" id="{32ECD52E-71FA-4C45-8B15-5FEAAE28825F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uidance Text 1">
              <a:extLst>
                <a:ext uri="{FF2B5EF4-FFF2-40B4-BE49-F238E27FC236}">
                  <a16:creationId xmlns:a16="http://schemas.microsoft.com/office/drawing/2014/main" id="{E188CB6E-2880-45C2-93C2-60192506C67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468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Leave blank</a:t>
              </a:r>
              <a:b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199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Smart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A6D1C5-71BF-4498-9139-19977EA01A06}"/>
              </a:ext>
            </a:extLst>
          </p:cNvPr>
          <p:cNvSpPr/>
          <p:nvPr userDrawn="1"/>
        </p:nvSpPr>
        <p:spPr>
          <a:xfrm>
            <a:off x="0" y="3701668"/>
            <a:ext cx="13442950" cy="3426207"/>
          </a:xfrm>
          <a:custGeom>
            <a:avLst/>
            <a:gdLst>
              <a:gd name="connsiteX0" fmla="*/ 0 w 18288000"/>
              <a:gd name="connsiteY0" fmla="*/ 0 h 5331718"/>
              <a:gd name="connsiteX1" fmla="*/ 46069 w 18288000"/>
              <a:gd name="connsiteY1" fmla="*/ 7632 h 5331718"/>
              <a:gd name="connsiteX2" fmla="*/ 9143999 w 18288000"/>
              <a:gd name="connsiteY2" fmla="*/ 695976 h 5331718"/>
              <a:gd name="connsiteX3" fmla="*/ 18241932 w 18288000"/>
              <a:gd name="connsiteY3" fmla="*/ 7632 h 5331718"/>
              <a:gd name="connsiteX4" fmla="*/ 18288000 w 18288000"/>
              <a:gd name="connsiteY4" fmla="*/ 0 h 5331718"/>
              <a:gd name="connsiteX5" fmla="*/ 18288000 w 18288000"/>
              <a:gd name="connsiteY5" fmla="*/ 5331718 h 5331718"/>
              <a:gd name="connsiteX6" fmla="*/ 0 w 18288000"/>
              <a:gd name="connsiteY6" fmla="*/ 5331718 h 533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0" h="5331718">
                <a:moveTo>
                  <a:pt x="0" y="0"/>
                </a:moveTo>
                <a:lnTo>
                  <a:pt x="46069" y="7632"/>
                </a:lnTo>
                <a:cubicBezTo>
                  <a:pt x="3012548" y="460896"/>
                  <a:pt x="6050821" y="695976"/>
                  <a:pt x="9143999" y="695976"/>
                </a:cubicBezTo>
                <a:cubicBezTo>
                  <a:pt x="12237178" y="695976"/>
                  <a:pt x="15275458" y="460896"/>
                  <a:pt x="18241932" y="7632"/>
                </a:cubicBezTo>
                <a:lnTo>
                  <a:pt x="18288000" y="0"/>
                </a:lnTo>
                <a:lnTo>
                  <a:pt x="18288000" y="5331718"/>
                </a:lnTo>
                <a:lnTo>
                  <a:pt x="0" y="53317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63040"/>
            <a:ext cx="10440000" cy="30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Source Sans Pro" panose="020B0503030403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Click to add section or document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558000"/>
            <a:ext cx="10440000" cy="324000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add page title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F7FB4400-1B71-4547-8117-1644DC57F1E8}"/>
              </a:ext>
            </a:extLst>
          </p:cNvPr>
          <p:cNvGrpSpPr/>
          <p:nvPr userDrawn="1"/>
        </p:nvGrpSpPr>
        <p:grpSpPr>
          <a:xfrm>
            <a:off x="-2059269" y="345734"/>
            <a:ext cx="1910220" cy="468205"/>
            <a:chOff x="-1638077" y="426122"/>
            <a:chExt cx="1519514" cy="468205"/>
          </a:xfrm>
        </p:grpSpPr>
        <p:cxnSp>
          <p:nvCxnSpPr>
            <p:cNvPr id="11" name="Guidance Arrow 1">
              <a:extLst>
                <a:ext uri="{FF2B5EF4-FFF2-40B4-BE49-F238E27FC236}">
                  <a16:creationId xmlns:a16="http://schemas.microsoft.com/office/drawing/2014/main" id="{32ECD52E-71FA-4C45-8B15-5FEAAE28825F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uidance Text 1">
              <a:extLst>
                <a:ext uri="{FF2B5EF4-FFF2-40B4-BE49-F238E27FC236}">
                  <a16:creationId xmlns:a16="http://schemas.microsoft.com/office/drawing/2014/main" id="{E188CB6E-2880-45C2-93C2-60192506C67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468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Leave blank</a:t>
              </a:r>
              <a:b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if not required</a:t>
              </a: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31F8BE1-2E32-43B9-8BA1-4147CC504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8150" y="2601913"/>
            <a:ext cx="2825750" cy="3225800"/>
          </a:xfrm>
          <a:custGeom>
            <a:avLst/>
            <a:gdLst>
              <a:gd name="connsiteX0" fmla="*/ 667809 w 2825750"/>
              <a:gd name="connsiteY0" fmla="*/ 0 h 3225800"/>
              <a:gd name="connsiteX1" fmla="*/ 2157941 w 2825750"/>
              <a:gd name="connsiteY1" fmla="*/ 0 h 3225800"/>
              <a:gd name="connsiteX2" fmla="*/ 2825750 w 2825750"/>
              <a:gd name="connsiteY2" fmla="*/ 667809 h 3225800"/>
              <a:gd name="connsiteX3" fmla="*/ 2825750 w 2825750"/>
              <a:gd name="connsiteY3" fmla="*/ 2557991 h 3225800"/>
              <a:gd name="connsiteX4" fmla="*/ 2157941 w 2825750"/>
              <a:gd name="connsiteY4" fmla="*/ 3225800 h 3225800"/>
              <a:gd name="connsiteX5" fmla="*/ 667809 w 2825750"/>
              <a:gd name="connsiteY5" fmla="*/ 3225800 h 3225800"/>
              <a:gd name="connsiteX6" fmla="*/ 0 w 2825750"/>
              <a:gd name="connsiteY6" fmla="*/ 2557991 h 3225800"/>
              <a:gd name="connsiteX7" fmla="*/ 0 w 2825750"/>
              <a:gd name="connsiteY7" fmla="*/ 667809 h 3225800"/>
              <a:gd name="connsiteX8" fmla="*/ 667809 w 2825750"/>
              <a:gd name="connsiteY8" fmla="*/ 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0" h="3225800">
                <a:moveTo>
                  <a:pt x="667809" y="0"/>
                </a:moveTo>
                <a:lnTo>
                  <a:pt x="2157941" y="0"/>
                </a:lnTo>
                <a:cubicBezTo>
                  <a:pt x="2526762" y="0"/>
                  <a:pt x="2825750" y="298988"/>
                  <a:pt x="2825750" y="667809"/>
                </a:cubicBezTo>
                <a:lnTo>
                  <a:pt x="2825750" y="2557991"/>
                </a:lnTo>
                <a:cubicBezTo>
                  <a:pt x="2825750" y="2926812"/>
                  <a:pt x="2526762" y="3225800"/>
                  <a:pt x="2157941" y="3225800"/>
                </a:cubicBezTo>
                <a:lnTo>
                  <a:pt x="667809" y="3225800"/>
                </a:lnTo>
                <a:cubicBezTo>
                  <a:pt x="298988" y="3225800"/>
                  <a:pt x="0" y="2926812"/>
                  <a:pt x="0" y="2557991"/>
                </a:cubicBezTo>
                <a:lnTo>
                  <a:pt x="0" y="667809"/>
                </a:lnTo>
                <a:cubicBezTo>
                  <a:pt x="0" y="298988"/>
                  <a:pt x="298988" y="0"/>
                  <a:pt x="6678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66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82433E-5BC1-4D22-9F10-3DCDB99D11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07820" y="1790700"/>
            <a:ext cx="7430400" cy="4633200"/>
          </a:xfrm>
          <a:custGeom>
            <a:avLst/>
            <a:gdLst>
              <a:gd name="connsiteX0" fmla="*/ 0 w 7414916"/>
              <a:gd name="connsiteY0" fmla="*/ 0 h 4621535"/>
              <a:gd name="connsiteX1" fmla="*/ 7414916 w 7414916"/>
              <a:gd name="connsiteY1" fmla="*/ 0 h 4621535"/>
              <a:gd name="connsiteX2" fmla="*/ 7414916 w 7414916"/>
              <a:gd name="connsiteY2" fmla="*/ 4621535 h 4621535"/>
              <a:gd name="connsiteX3" fmla="*/ 0 w 7414916"/>
              <a:gd name="connsiteY3" fmla="*/ 4621535 h 4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4916" h="4621535">
                <a:moveTo>
                  <a:pt x="0" y="0"/>
                </a:moveTo>
                <a:lnTo>
                  <a:pt x="7414916" y="0"/>
                </a:lnTo>
                <a:lnTo>
                  <a:pt x="7414916" y="4621535"/>
                </a:lnTo>
                <a:lnTo>
                  <a:pt x="0" y="46215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70660"/>
            <a:ext cx="10440000" cy="30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Source Sans Pro" panose="020B0503030403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Click to add section or document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558000"/>
            <a:ext cx="10440000" cy="324000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add page title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F7FB4400-1B71-4547-8117-1644DC57F1E8}"/>
              </a:ext>
            </a:extLst>
          </p:cNvPr>
          <p:cNvGrpSpPr/>
          <p:nvPr userDrawn="1"/>
        </p:nvGrpSpPr>
        <p:grpSpPr>
          <a:xfrm>
            <a:off x="-2059269" y="345734"/>
            <a:ext cx="1910220" cy="468205"/>
            <a:chOff x="-1638077" y="426122"/>
            <a:chExt cx="1519514" cy="468205"/>
          </a:xfrm>
        </p:grpSpPr>
        <p:cxnSp>
          <p:nvCxnSpPr>
            <p:cNvPr id="11" name="Guidance Arrow 1">
              <a:extLst>
                <a:ext uri="{FF2B5EF4-FFF2-40B4-BE49-F238E27FC236}">
                  <a16:creationId xmlns:a16="http://schemas.microsoft.com/office/drawing/2014/main" id="{32ECD52E-71FA-4C45-8B15-5FEAAE28825F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uidance Text 1">
              <a:extLst>
                <a:ext uri="{FF2B5EF4-FFF2-40B4-BE49-F238E27FC236}">
                  <a16:creationId xmlns:a16="http://schemas.microsoft.com/office/drawing/2014/main" id="{E188CB6E-2880-45C2-93C2-60192506C67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468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Leave blank</a:t>
              </a:r>
              <a:b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792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70660"/>
            <a:ext cx="10440000" cy="30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Source Sans Pro" panose="020B0503030403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Click to add section or document 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558000"/>
            <a:ext cx="10440000" cy="324000"/>
          </a:xfrm>
        </p:spPr>
        <p:txBody>
          <a:bodyPr/>
          <a:lstStyle>
            <a:lvl1pPr>
              <a:defRPr b="1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to add page title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F7FB4400-1B71-4547-8117-1644DC57F1E8}"/>
              </a:ext>
            </a:extLst>
          </p:cNvPr>
          <p:cNvGrpSpPr/>
          <p:nvPr userDrawn="1"/>
        </p:nvGrpSpPr>
        <p:grpSpPr>
          <a:xfrm>
            <a:off x="-2059269" y="345734"/>
            <a:ext cx="1910220" cy="468205"/>
            <a:chOff x="-1638077" y="426122"/>
            <a:chExt cx="1519514" cy="468205"/>
          </a:xfrm>
        </p:grpSpPr>
        <p:cxnSp>
          <p:nvCxnSpPr>
            <p:cNvPr id="11" name="Guidance Arrow 1">
              <a:extLst>
                <a:ext uri="{FF2B5EF4-FFF2-40B4-BE49-F238E27FC236}">
                  <a16:creationId xmlns:a16="http://schemas.microsoft.com/office/drawing/2014/main" id="{32ECD52E-71FA-4C45-8B15-5FEAAE28825F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uidance Text 1">
              <a:extLst>
                <a:ext uri="{FF2B5EF4-FFF2-40B4-BE49-F238E27FC236}">
                  <a16:creationId xmlns:a16="http://schemas.microsoft.com/office/drawing/2014/main" id="{E188CB6E-2880-45C2-93C2-60192506C67F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468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Leave blank</a:t>
              </a:r>
              <a:b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en-US" sz="1383" b="0" i="1">
                  <a:solidFill>
                    <a:schemeClr val="tx2"/>
                  </a:solidFill>
                  <a:latin typeface="Source Sans Pro" panose="020B0503030403020204" pitchFamily="34" charset="0"/>
                </a:rPr>
                <a:t>if not required</a:t>
              </a:r>
            </a:p>
          </p:txBody>
        </p:sp>
      </p:grp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E5AC14A6-7B6E-4A11-ABA3-D96F7776E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204" y="1644997"/>
            <a:ext cx="6459034" cy="3601714"/>
          </a:xfrm>
          <a:custGeom>
            <a:avLst/>
            <a:gdLst>
              <a:gd name="connsiteX0" fmla="*/ 0 w 9107135"/>
              <a:gd name="connsiteY0" fmla="*/ 0 h 6814023"/>
              <a:gd name="connsiteX1" fmla="*/ 9107135 w 9107135"/>
              <a:gd name="connsiteY1" fmla="*/ 0 h 6814023"/>
              <a:gd name="connsiteX2" fmla="*/ 9107135 w 9107135"/>
              <a:gd name="connsiteY2" fmla="*/ 6814023 h 6814023"/>
              <a:gd name="connsiteX3" fmla="*/ 0 w 9107135"/>
              <a:gd name="connsiteY3" fmla="*/ 6814023 h 68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7135" h="6814023">
                <a:moveTo>
                  <a:pt x="0" y="0"/>
                </a:moveTo>
                <a:lnTo>
                  <a:pt x="9107135" y="0"/>
                </a:lnTo>
                <a:lnTo>
                  <a:pt x="9107135" y="6814023"/>
                </a:lnTo>
                <a:lnTo>
                  <a:pt x="0" y="6814023"/>
                </a:lnTo>
                <a:close/>
              </a:path>
            </a:pathLst>
          </a:custGeom>
          <a:solidFill>
            <a:schemeClr val="bg1">
              <a:lumMod val="100000"/>
            </a:schemeClr>
          </a:solidFill>
          <a:ln w="19050">
            <a:solidFill>
              <a:schemeClr val="accent4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af6979f-fc42-4f59-bd25-cbdce645b18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D859-7702-42D8-87FD-0C70C09C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A3E64B4F-41B5-4DBD-852D-3A5517B12B12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0" name="Guidance Arrow 1">
              <a:extLst>
                <a:ext uri="{FF2B5EF4-FFF2-40B4-BE49-F238E27FC236}">
                  <a16:creationId xmlns:a16="http://schemas.microsoft.com/office/drawing/2014/main" id="{AE753255-EA45-4734-AAB6-B86321799FA6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uidance Text 1">
              <a:extLst>
                <a:ext uri="{FF2B5EF4-FFF2-40B4-BE49-F238E27FC236}">
                  <a16:creationId xmlns:a16="http://schemas.microsoft.com/office/drawing/2014/main" id="{B6E53A7B-BC5E-4920-814E-2A9382E1E887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34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and Sub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D859-7702-42D8-87FD-0C70C09C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9" name="Guidance">
            <a:extLst>
              <a:ext uri="{FF2B5EF4-FFF2-40B4-BE49-F238E27FC236}">
                <a16:creationId xmlns:a16="http://schemas.microsoft.com/office/drawing/2014/main" id="{A3E64B4F-41B5-4DBD-852D-3A5517B12B12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0" name="Guidance Arrow 1">
              <a:extLst>
                <a:ext uri="{FF2B5EF4-FFF2-40B4-BE49-F238E27FC236}">
                  <a16:creationId xmlns:a16="http://schemas.microsoft.com/office/drawing/2014/main" id="{AE753255-EA45-4734-AAB6-B86321799FA6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uidance Text 1">
              <a:extLst>
                <a:ext uri="{FF2B5EF4-FFF2-40B4-BE49-F238E27FC236}">
                  <a16:creationId xmlns:a16="http://schemas.microsoft.com/office/drawing/2014/main" id="{B6E53A7B-BC5E-4920-814E-2A9382E1E887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GB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GB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GB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8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erchio, schermata, Elementi grafici, Blu elettrico&#10;&#10;Descrizione generata automaticamente">
            <a:extLst>
              <a:ext uri="{FF2B5EF4-FFF2-40B4-BE49-F238E27FC236}">
                <a16:creationId xmlns:a16="http://schemas.microsoft.com/office/drawing/2014/main" id="{CDC52BE3-4A5E-2AE7-B158-CD9FE39917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3442598" cy="7561461"/>
          </a:xfrm>
          <a:prstGeom prst="rect">
            <a:avLst/>
          </a:prstGeom>
        </p:spPr>
      </p:pic>
      <p:grpSp>
        <p:nvGrpSpPr>
          <p:cNvPr id="19" name="Spacers"/>
          <p:cNvGrpSpPr/>
          <p:nvPr userDrawn="1"/>
        </p:nvGrpSpPr>
        <p:grpSpPr>
          <a:xfrm>
            <a:off x="-3008680" y="0"/>
            <a:ext cx="19460631" cy="0"/>
            <a:chOff x="-2393300" y="108223"/>
            <a:chExt cx="15480256" cy="0"/>
          </a:xfrm>
        </p:grpSpPr>
        <p:cxnSp>
          <p:nvCxnSpPr>
            <p:cNvPr id="20" name="Left"/>
            <p:cNvCxnSpPr/>
            <p:nvPr userDrawn="1"/>
          </p:nvCxnSpPr>
          <p:spPr>
            <a:xfrm>
              <a:off x="-23933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ight"/>
            <p:cNvCxnSpPr/>
            <p:nvPr userDrawn="1"/>
          </p:nvCxnSpPr>
          <p:spPr>
            <a:xfrm>
              <a:off x="107827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Subtitle 2"/>
          <p:cNvSpPr>
            <a:spLocks noGrp="1"/>
          </p:cNvSpPr>
          <p:nvPr>
            <p:ph type="body" sz="quarter" idx="11" hasCustomPrompt="1"/>
          </p:nvPr>
        </p:nvSpPr>
        <p:spPr>
          <a:xfrm>
            <a:off x="601475" y="3600337"/>
            <a:ext cx="12240000" cy="468000"/>
          </a:xfrm>
          <a:prstGeom prst="rect">
            <a:avLst/>
          </a:prstGeom>
        </p:spPr>
        <p:txBody>
          <a:bodyPr anchor="t"/>
          <a:lstStyle>
            <a:lvl1pPr algn="ctr">
              <a:defRPr sz="24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section sub-title</a:t>
            </a:r>
          </a:p>
        </p:txBody>
      </p:sp>
      <p:sp>
        <p:nvSpPr>
          <p:cNvPr id="18" name="Text Placeholder 3" descr="AGENDASHAPE"/>
          <p:cNvSpPr>
            <a:spLocks noGrp="1"/>
          </p:cNvSpPr>
          <p:nvPr>
            <p:ph type="body" sz="quarter" idx="12" hasCustomPrompt="1"/>
          </p:nvPr>
        </p:nvSpPr>
        <p:spPr>
          <a:xfrm>
            <a:off x="601475" y="3018631"/>
            <a:ext cx="12240000" cy="468000"/>
          </a:xfrm>
        </p:spPr>
        <p:txBody>
          <a:bodyPr anchor="b" anchorCtr="0"/>
          <a:lstStyle>
            <a:lvl1pPr algn="ctr">
              <a:defRPr lang="en-US" sz="2800" i="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1" name="Guidance">
            <a:extLst>
              <a:ext uri="{FF2B5EF4-FFF2-40B4-BE49-F238E27FC236}">
                <a16:creationId xmlns:a16="http://schemas.microsoft.com/office/drawing/2014/main" id="{C0560B96-89DC-48EF-8186-C57132A06BB6}"/>
              </a:ext>
            </a:extLst>
          </p:cNvPr>
          <p:cNvGrpSpPr/>
          <p:nvPr userDrawn="1"/>
        </p:nvGrpSpPr>
        <p:grpSpPr>
          <a:xfrm>
            <a:off x="-2059269" y="3653005"/>
            <a:ext cx="1910220" cy="362663"/>
            <a:chOff x="-1638077" y="426122"/>
            <a:chExt cx="1519514" cy="362663"/>
          </a:xfrm>
        </p:grpSpPr>
        <p:cxnSp>
          <p:nvCxnSpPr>
            <p:cNvPr id="12" name="Guidance Arrow 1">
              <a:extLst>
                <a:ext uri="{FF2B5EF4-FFF2-40B4-BE49-F238E27FC236}">
                  <a16:creationId xmlns:a16="http://schemas.microsoft.com/office/drawing/2014/main" id="{E900C0DC-D912-4F79-BAF6-9901FF11017C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uidance Text 1">
              <a:extLst>
                <a:ext uri="{FF2B5EF4-FFF2-40B4-BE49-F238E27FC236}">
                  <a16:creationId xmlns:a16="http://schemas.microsoft.com/office/drawing/2014/main" id="{23CF8911-718C-4C58-913F-95035F69D7A5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A0530E3E-5675-AD63-E7C1-13CE0D3404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724" y="245965"/>
            <a:ext cx="2193501" cy="2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0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810375" y="1368000"/>
            <a:ext cx="61992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2000" y="1368000"/>
            <a:ext cx="61992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9D6C8-DF8A-4CAC-90FA-69A3E5DB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uidance">
            <a:extLst>
              <a:ext uri="{FF2B5EF4-FFF2-40B4-BE49-F238E27FC236}">
                <a16:creationId xmlns:a16="http://schemas.microsoft.com/office/drawing/2014/main" id="{59BBDF4F-53E1-4CCF-B3CD-B5A65FD80CD0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7" name="Guidance Arrow 1">
              <a:extLst>
                <a:ext uri="{FF2B5EF4-FFF2-40B4-BE49-F238E27FC236}">
                  <a16:creationId xmlns:a16="http://schemas.microsoft.com/office/drawing/2014/main" id="{FFC4A399-6AE3-435D-8C9F-D5B4719C0AF4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uidance Text 1">
              <a:extLst>
                <a:ext uri="{FF2B5EF4-FFF2-40B4-BE49-F238E27FC236}">
                  <a16:creationId xmlns:a16="http://schemas.microsoft.com/office/drawing/2014/main" id="{EC1E71E0-FD67-439C-9719-9382A1C025C0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9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1999" y="1368000"/>
            <a:ext cx="9343825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9F8322-E75D-4841-91BB-F03EBE9D32A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961835" y="1368000"/>
            <a:ext cx="3048564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B8576-C97F-450B-AF7C-9C822B81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uidance">
            <a:extLst>
              <a:ext uri="{FF2B5EF4-FFF2-40B4-BE49-F238E27FC236}">
                <a16:creationId xmlns:a16="http://schemas.microsoft.com/office/drawing/2014/main" id="{8BBEF967-7A57-44E2-82CB-731E6A47DEED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3" name="Guidance Arrow 1">
              <a:extLst>
                <a:ext uri="{FF2B5EF4-FFF2-40B4-BE49-F238E27FC236}">
                  <a16:creationId xmlns:a16="http://schemas.microsoft.com/office/drawing/2014/main" id="{E0BDBE6C-F311-4ED7-8111-E6085F05E467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Guidance Text 1">
              <a:extLst>
                <a:ext uri="{FF2B5EF4-FFF2-40B4-BE49-F238E27FC236}">
                  <a16:creationId xmlns:a16="http://schemas.microsoft.com/office/drawing/2014/main" id="{601AE108-F079-49B9-932F-D8638E8A9B16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61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31999" y="1368000"/>
            <a:ext cx="3055739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9C5FFE-7D67-4403-B1EC-D9D562ADB5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68713" y="1368000"/>
            <a:ext cx="9341686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B0C73-BA3C-4A4E-A0DF-B923434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uidance">
            <a:extLst>
              <a:ext uri="{FF2B5EF4-FFF2-40B4-BE49-F238E27FC236}">
                <a16:creationId xmlns:a16="http://schemas.microsoft.com/office/drawing/2014/main" id="{10382DEB-4B17-4091-9116-6A02A428997B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3" name="Guidance Arrow 1">
              <a:extLst>
                <a:ext uri="{FF2B5EF4-FFF2-40B4-BE49-F238E27FC236}">
                  <a16:creationId xmlns:a16="http://schemas.microsoft.com/office/drawing/2014/main" id="{036B2154-E3D4-4C40-A017-BED85ADF44FA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Guidance Text 1">
              <a:extLst>
                <a:ext uri="{FF2B5EF4-FFF2-40B4-BE49-F238E27FC236}">
                  <a16:creationId xmlns:a16="http://schemas.microsoft.com/office/drawing/2014/main" id="{9F362799-294C-43F2-9AFD-8AD70BADC8E7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35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BF44F2C6-878C-49AD-86A3-E4F9C81B6A1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29200" y="4356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44EB6E1-603C-49EE-B1C0-8A0BB39A79D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0" y="4356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457269A-0502-42B1-8EFE-2C220E0E95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9200" y="1368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FEE4595-13BB-4EF8-8A7F-7F4BA9EE4D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000" y="1368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A05A5-E949-4255-8EA9-24090C2E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uidance">
            <a:extLst>
              <a:ext uri="{FF2B5EF4-FFF2-40B4-BE49-F238E27FC236}">
                <a16:creationId xmlns:a16="http://schemas.microsoft.com/office/drawing/2014/main" id="{D957027B-ECB0-453C-BFC6-A19B11EBCE38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6" name="Guidance Arrow 1">
              <a:extLst>
                <a:ext uri="{FF2B5EF4-FFF2-40B4-BE49-F238E27FC236}">
                  <a16:creationId xmlns:a16="http://schemas.microsoft.com/office/drawing/2014/main" id="{AA5C761A-0D64-4D21-8B9E-6AC5F7C8B379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uidance Text 1">
              <a:extLst>
                <a:ext uri="{FF2B5EF4-FFF2-40B4-BE49-F238E27FC236}">
                  <a16:creationId xmlns:a16="http://schemas.microsoft.com/office/drawing/2014/main" id="{7F835AD1-1221-48D2-8B7F-08295DDDA82C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13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Left, One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3938ADB-AD21-4A6F-85B2-1786871A59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9200" y="1368000"/>
            <a:ext cx="61812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D3B5C9-C22C-4763-A0B3-7DEA67A20B5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0" y="4356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3B647E63-AD93-4298-A8D9-461E7B11FC1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000" y="1368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BE202-0031-47FB-BB0C-8C9A33B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uidance">
            <a:extLst>
              <a:ext uri="{FF2B5EF4-FFF2-40B4-BE49-F238E27FC236}">
                <a16:creationId xmlns:a16="http://schemas.microsoft.com/office/drawing/2014/main" id="{B947A027-7BE0-46B1-BA41-D0496344C957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3" name="Guidance Arrow 1">
              <a:extLst>
                <a:ext uri="{FF2B5EF4-FFF2-40B4-BE49-F238E27FC236}">
                  <a16:creationId xmlns:a16="http://schemas.microsoft.com/office/drawing/2014/main" id="{F50B4FA8-D9C2-4D0E-B1D5-8B5584E9A382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Guidance Text 1">
              <a:extLst>
                <a:ext uri="{FF2B5EF4-FFF2-40B4-BE49-F238E27FC236}">
                  <a16:creationId xmlns:a16="http://schemas.microsoft.com/office/drawing/2014/main" id="{89C8312C-307E-4CC8-ADF0-FACD47FB57DD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92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Left. Two Objec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7B6B22B-112A-4A4C-8677-F12841B1A6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9200" y="4356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38D7CC-0696-4096-852A-104A336B0A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29200" y="1368000"/>
            <a:ext cx="6181200" cy="27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B99D0655-8347-4084-B765-0BF6D30B03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000" y="1368000"/>
            <a:ext cx="61812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ection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52000"/>
            <a:ext cx="9000000" cy="30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b="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section or document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04351-D47B-430A-83E2-4C88282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uidance">
            <a:extLst>
              <a:ext uri="{FF2B5EF4-FFF2-40B4-BE49-F238E27FC236}">
                <a16:creationId xmlns:a16="http://schemas.microsoft.com/office/drawing/2014/main" id="{F8C88C30-4E1E-4F49-87A9-AFAB8583B5B1}"/>
              </a:ext>
            </a:extLst>
          </p:cNvPr>
          <p:cNvGrpSpPr/>
          <p:nvPr userDrawn="1"/>
        </p:nvGrpSpPr>
        <p:grpSpPr>
          <a:xfrm>
            <a:off x="-2059269" y="295668"/>
            <a:ext cx="1910220" cy="362663"/>
            <a:chOff x="-1638077" y="426122"/>
            <a:chExt cx="1519514" cy="362663"/>
          </a:xfrm>
        </p:grpSpPr>
        <p:cxnSp>
          <p:nvCxnSpPr>
            <p:cNvPr id="13" name="Guidance Arrow 1">
              <a:extLst>
                <a:ext uri="{FF2B5EF4-FFF2-40B4-BE49-F238E27FC236}">
                  <a16:creationId xmlns:a16="http://schemas.microsoft.com/office/drawing/2014/main" id="{EE380832-9386-4C07-AFD3-43E4AAFECE77}"/>
                </a:ext>
              </a:extLst>
            </p:cNvPr>
            <p:cNvCxnSpPr/>
            <p:nvPr userDrawn="1"/>
          </p:nvCxnSpPr>
          <p:spPr>
            <a:xfrm flipV="1">
              <a:off x="-406563" y="595372"/>
              <a:ext cx="288000" cy="2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Guidance Text 1">
              <a:extLst>
                <a:ext uri="{FF2B5EF4-FFF2-40B4-BE49-F238E27FC236}">
                  <a16:creationId xmlns:a16="http://schemas.microsoft.com/office/drawing/2014/main" id="{309D9ADD-47C8-47E8-99DD-B80C1496BD33}"/>
                </a:ext>
              </a:extLst>
            </p:cNvPr>
            <p:cNvSpPr txBox="1"/>
            <p:nvPr userDrawn="1"/>
          </p:nvSpPr>
          <p:spPr>
            <a:xfrm>
              <a:off x="-1638077" y="426122"/>
              <a:ext cx="1231513" cy="362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spcBef>
                  <a:spcPts val="754"/>
                </a:spcBef>
              </a:pP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Leave blank</a:t>
              </a:r>
              <a:br>
                <a:rPr lang="en-US" sz="1100" b="0" i="1">
                  <a:solidFill>
                    <a:schemeClr val="tx2"/>
                  </a:solidFill>
                  <a:latin typeface="+mj-lt"/>
                </a:rPr>
              </a:br>
              <a:r>
                <a:rPr lang="en-US" sz="1100" b="0" i="1">
                  <a:solidFill>
                    <a:schemeClr val="tx2"/>
                  </a:solidFill>
                  <a:latin typeface="+mj-lt"/>
                </a:rPr>
                <a:t>if not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45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90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15.xml"/><Relationship Id="rId63" Type="http://schemas.openxmlformats.org/officeDocument/2006/relationships/tags" Target="../tags/tag36.xml"/><Relationship Id="rId84" Type="http://schemas.openxmlformats.org/officeDocument/2006/relationships/tags" Target="../tags/tag57.xml"/><Relationship Id="rId138" Type="http://schemas.openxmlformats.org/officeDocument/2006/relationships/tags" Target="../tags/tag111.xml"/><Relationship Id="rId107" Type="http://schemas.openxmlformats.org/officeDocument/2006/relationships/tags" Target="../tags/tag80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5.xml"/><Relationship Id="rId53" Type="http://schemas.openxmlformats.org/officeDocument/2006/relationships/tags" Target="../tags/tag26.xml"/><Relationship Id="rId74" Type="http://schemas.openxmlformats.org/officeDocument/2006/relationships/tags" Target="../tags/tag47.xml"/><Relationship Id="rId128" Type="http://schemas.openxmlformats.org/officeDocument/2006/relationships/tags" Target="../tags/tag101.xml"/><Relationship Id="rId149" Type="http://schemas.openxmlformats.org/officeDocument/2006/relationships/tags" Target="../tags/tag122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68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43" Type="http://schemas.openxmlformats.org/officeDocument/2006/relationships/tags" Target="../tags/tag16.xml"/><Relationship Id="rId48" Type="http://schemas.openxmlformats.org/officeDocument/2006/relationships/tags" Target="../tags/tag21.xml"/><Relationship Id="rId64" Type="http://schemas.openxmlformats.org/officeDocument/2006/relationships/tags" Target="../tags/tag37.xml"/><Relationship Id="rId69" Type="http://schemas.openxmlformats.org/officeDocument/2006/relationships/tags" Target="../tags/tag42.xml"/><Relationship Id="rId113" Type="http://schemas.openxmlformats.org/officeDocument/2006/relationships/tags" Target="../tags/tag86.xml"/><Relationship Id="rId118" Type="http://schemas.openxmlformats.org/officeDocument/2006/relationships/tags" Target="../tags/tag91.xml"/><Relationship Id="rId134" Type="http://schemas.openxmlformats.org/officeDocument/2006/relationships/tags" Target="../tags/tag107.xml"/><Relationship Id="rId139" Type="http://schemas.openxmlformats.org/officeDocument/2006/relationships/tags" Target="../tags/tag112.xml"/><Relationship Id="rId80" Type="http://schemas.openxmlformats.org/officeDocument/2006/relationships/tags" Target="../tags/tag53.xml"/><Relationship Id="rId85" Type="http://schemas.openxmlformats.org/officeDocument/2006/relationships/tags" Target="../tags/tag58.xml"/><Relationship Id="rId150" Type="http://schemas.openxmlformats.org/officeDocument/2006/relationships/tags" Target="../tags/tag12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6.xml"/><Relationship Id="rId38" Type="http://schemas.openxmlformats.org/officeDocument/2006/relationships/tags" Target="../tags/tag11.xml"/><Relationship Id="rId59" Type="http://schemas.openxmlformats.org/officeDocument/2006/relationships/tags" Target="../tags/tag32.xml"/><Relationship Id="rId103" Type="http://schemas.openxmlformats.org/officeDocument/2006/relationships/tags" Target="../tags/tag76.xml"/><Relationship Id="rId108" Type="http://schemas.openxmlformats.org/officeDocument/2006/relationships/tags" Target="../tags/tag81.xml"/><Relationship Id="rId124" Type="http://schemas.openxmlformats.org/officeDocument/2006/relationships/tags" Target="../tags/tag97.xml"/><Relationship Id="rId129" Type="http://schemas.openxmlformats.org/officeDocument/2006/relationships/tags" Target="../tags/tag102.xml"/><Relationship Id="rId54" Type="http://schemas.openxmlformats.org/officeDocument/2006/relationships/tags" Target="../tags/tag27.xml"/><Relationship Id="rId70" Type="http://schemas.openxmlformats.org/officeDocument/2006/relationships/tags" Target="../tags/tag43.xml"/><Relationship Id="rId75" Type="http://schemas.openxmlformats.org/officeDocument/2006/relationships/tags" Target="../tags/tag48.xml"/><Relationship Id="rId91" Type="http://schemas.openxmlformats.org/officeDocument/2006/relationships/tags" Target="../tags/tag64.xml"/><Relationship Id="rId96" Type="http://schemas.openxmlformats.org/officeDocument/2006/relationships/tags" Target="../tags/tag69.xml"/><Relationship Id="rId140" Type="http://schemas.openxmlformats.org/officeDocument/2006/relationships/tags" Target="../tags/tag113.xml"/><Relationship Id="rId145" Type="http://schemas.openxmlformats.org/officeDocument/2006/relationships/tags" Target="../tags/tag1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49" Type="http://schemas.openxmlformats.org/officeDocument/2006/relationships/tags" Target="../tags/tag22.xml"/><Relationship Id="rId114" Type="http://schemas.openxmlformats.org/officeDocument/2006/relationships/tags" Target="../tags/tag87.xml"/><Relationship Id="rId119" Type="http://schemas.openxmlformats.org/officeDocument/2006/relationships/tags" Target="../tags/tag92.xml"/><Relationship Id="rId44" Type="http://schemas.openxmlformats.org/officeDocument/2006/relationships/tags" Target="../tags/tag17.xml"/><Relationship Id="rId60" Type="http://schemas.openxmlformats.org/officeDocument/2006/relationships/tags" Target="../tags/tag33.xml"/><Relationship Id="rId65" Type="http://schemas.openxmlformats.org/officeDocument/2006/relationships/tags" Target="../tags/tag38.xml"/><Relationship Id="rId81" Type="http://schemas.openxmlformats.org/officeDocument/2006/relationships/tags" Target="../tags/tag54.xml"/><Relationship Id="rId86" Type="http://schemas.openxmlformats.org/officeDocument/2006/relationships/tags" Target="../tags/tag59.xml"/><Relationship Id="rId130" Type="http://schemas.openxmlformats.org/officeDocument/2006/relationships/tags" Target="../tags/tag103.xml"/><Relationship Id="rId135" Type="http://schemas.openxmlformats.org/officeDocument/2006/relationships/tags" Target="../tags/tag108.xml"/><Relationship Id="rId151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2.xml"/><Relationship Id="rId109" Type="http://schemas.openxmlformats.org/officeDocument/2006/relationships/tags" Target="../tags/tag82.xml"/><Relationship Id="rId34" Type="http://schemas.openxmlformats.org/officeDocument/2006/relationships/tags" Target="../tags/tag7.xml"/><Relationship Id="rId50" Type="http://schemas.openxmlformats.org/officeDocument/2006/relationships/tags" Target="../tags/tag23.xml"/><Relationship Id="rId55" Type="http://schemas.openxmlformats.org/officeDocument/2006/relationships/tags" Target="../tags/tag28.xml"/><Relationship Id="rId76" Type="http://schemas.openxmlformats.org/officeDocument/2006/relationships/tags" Target="../tags/tag49.xml"/><Relationship Id="rId97" Type="http://schemas.openxmlformats.org/officeDocument/2006/relationships/tags" Target="../tags/tag70.xml"/><Relationship Id="rId104" Type="http://schemas.openxmlformats.org/officeDocument/2006/relationships/tags" Target="../tags/tag77.xml"/><Relationship Id="rId120" Type="http://schemas.openxmlformats.org/officeDocument/2006/relationships/tags" Target="../tags/tag93.xml"/><Relationship Id="rId125" Type="http://schemas.openxmlformats.org/officeDocument/2006/relationships/tags" Target="../tags/tag98.xml"/><Relationship Id="rId141" Type="http://schemas.openxmlformats.org/officeDocument/2006/relationships/tags" Target="../tags/tag114.xml"/><Relationship Id="rId146" Type="http://schemas.openxmlformats.org/officeDocument/2006/relationships/tags" Target="../tags/tag119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4.xml"/><Relationship Id="rId92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2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13.xml"/><Relationship Id="rId45" Type="http://schemas.openxmlformats.org/officeDocument/2006/relationships/tags" Target="../tags/tag18.xml"/><Relationship Id="rId66" Type="http://schemas.openxmlformats.org/officeDocument/2006/relationships/tags" Target="../tags/tag39.xml"/><Relationship Id="rId87" Type="http://schemas.openxmlformats.org/officeDocument/2006/relationships/tags" Target="../tags/tag60.xml"/><Relationship Id="rId110" Type="http://schemas.openxmlformats.org/officeDocument/2006/relationships/tags" Target="../tags/tag83.xml"/><Relationship Id="rId115" Type="http://schemas.openxmlformats.org/officeDocument/2006/relationships/tags" Target="../tags/tag88.xml"/><Relationship Id="rId131" Type="http://schemas.openxmlformats.org/officeDocument/2006/relationships/tags" Target="../tags/tag104.xml"/><Relationship Id="rId136" Type="http://schemas.openxmlformats.org/officeDocument/2006/relationships/tags" Target="../tags/tag109.xml"/><Relationship Id="rId61" Type="http://schemas.openxmlformats.org/officeDocument/2006/relationships/tags" Target="../tags/tag34.xml"/><Relationship Id="rId82" Type="http://schemas.openxmlformats.org/officeDocument/2006/relationships/tags" Target="../tags/tag5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ags" Target="../tags/tag3.xml"/><Relationship Id="rId35" Type="http://schemas.openxmlformats.org/officeDocument/2006/relationships/tags" Target="../tags/tag8.xml"/><Relationship Id="rId56" Type="http://schemas.openxmlformats.org/officeDocument/2006/relationships/tags" Target="../tags/tag29.xml"/><Relationship Id="rId77" Type="http://schemas.openxmlformats.org/officeDocument/2006/relationships/tags" Target="../tags/tag50.xml"/><Relationship Id="rId100" Type="http://schemas.openxmlformats.org/officeDocument/2006/relationships/tags" Target="../tags/tag73.xml"/><Relationship Id="rId105" Type="http://schemas.openxmlformats.org/officeDocument/2006/relationships/tags" Target="../tags/tag78.xml"/><Relationship Id="rId126" Type="http://schemas.openxmlformats.org/officeDocument/2006/relationships/tags" Target="../tags/tag99.xml"/><Relationship Id="rId147" Type="http://schemas.openxmlformats.org/officeDocument/2006/relationships/tags" Target="../tags/tag120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4.xml"/><Relationship Id="rId72" Type="http://schemas.openxmlformats.org/officeDocument/2006/relationships/tags" Target="../tags/tag45.xml"/><Relationship Id="rId93" Type="http://schemas.openxmlformats.org/officeDocument/2006/relationships/tags" Target="../tags/tag66.xml"/><Relationship Id="rId98" Type="http://schemas.openxmlformats.org/officeDocument/2006/relationships/tags" Target="../tags/tag71.xml"/><Relationship Id="rId121" Type="http://schemas.openxmlformats.org/officeDocument/2006/relationships/tags" Target="../tags/tag94.xml"/><Relationship Id="rId142" Type="http://schemas.openxmlformats.org/officeDocument/2006/relationships/tags" Target="../tags/tag115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9.xml"/><Relationship Id="rId67" Type="http://schemas.openxmlformats.org/officeDocument/2006/relationships/tags" Target="../tags/tag40.xml"/><Relationship Id="rId116" Type="http://schemas.openxmlformats.org/officeDocument/2006/relationships/tags" Target="../tags/tag89.xml"/><Relationship Id="rId137" Type="http://schemas.openxmlformats.org/officeDocument/2006/relationships/tags" Target="../tags/tag1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4.xml"/><Relationship Id="rId62" Type="http://schemas.openxmlformats.org/officeDocument/2006/relationships/tags" Target="../tags/tag35.xml"/><Relationship Id="rId83" Type="http://schemas.openxmlformats.org/officeDocument/2006/relationships/tags" Target="../tags/tag56.xml"/><Relationship Id="rId88" Type="http://schemas.openxmlformats.org/officeDocument/2006/relationships/tags" Target="../tags/tag61.xml"/><Relationship Id="rId111" Type="http://schemas.openxmlformats.org/officeDocument/2006/relationships/tags" Target="../tags/tag84.xml"/><Relationship Id="rId132" Type="http://schemas.openxmlformats.org/officeDocument/2006/relationships/tags" Target="../tags/tag105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9.xml"/><Relationship Id="rId57" Type="http://schemas.openxmlformats.org/officeDocument/2006/relationships/tags" Target="../tags/tag30.xml"/><Relationship Id="rId106" Type="http://schemas.openxmlformats.org/officeDocument/2006/relationships/tags" Target="../tags/tag79.xml"/><Relationship Id="rId127" Type="http://schemas.openxmlformats.org/officeDocument/2006/relationships/tags" Target="../tags/tag100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4.xml"/><Relationship Id="rId52" Type="http://schemas.openxmlformats.org/officeDocument/2006/relationships/tags" Target="../tags/tag25.xml"/><Relationship Id="rId73" Type="http://schemas.openxmlformats.org/officeDocument/2006/relationships/tags" Target="../tags/tag46.xml"/><Relationship Id="rId78" Type="http://schemas.openxmlformats.org/officeDocument/2006/relationships/tags" Target="../tags/tag51.xml"/><Relationship Id="rId94" Type="http://schemas.openxmlformats.org/officeDocument/2006/relationships/tags" Target="../tags/tag67.xml"/><Relationship Id="rId99" Type="http://schemas.openxmlformats.org/officeDocument/2006/relationships/tags" Target="../tags/tag72.xml"/><Relationship Id="rId101" Type="http://schemas.openxmlformats.org/officeDocument/2006/relationships/tags" Target="../tags/tag74.xml"/><Relationship Id="rId122" Type="http://schemas.openxmlformats.org/officeDocument/2006/relationships/tags" Target="../tags/tag95.xml"/><Relationship Id="rId143" Type="http://schemas.openxmlformats.org/officeDocument/2006/relationships/tags" Target="../tags/tag116.xml"/><Relationship Id="rId148" Type="http://schemas.openxmlformats.org/officeDocument/2006/relationships/tags" Target="../tags/tag1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20.xml"/><Relationship Id="rId68" Type="http://schemas.openxmlformats.org/officeDocument/2006/relationships/tags" Target="../tags/tag41.xml"/><Relationship Id="rId89" Type="http://schemas.openxmlformats.org/officeDocument/2006/relationships/tags" Target="../tags/tag62.xml"/><Relationship Id="rId112" Type="http://schemas.openxmlformats.org/officeDocument/2006/relationships/tags" Target="../tags/tag85.xml"/><Relationship Id="rId133" Type="http://schemas.openxmlformats.org/officeDocument/2006/relationships/tags" Target="../tags/tag106.xml"/><Relationship Id="rId16" Type="http://schemas.openxmlformats.org/officeDocument/2006/relationships/slideLayout" Target="../slideLayouts/slideLayout16.xml"/><Relationship Id="rId37" Type="http://schemas.openxmlformats.org/officeDocument/2006/relationships/tags" Target="../tags/tag10.xml"/><Relationship Id="rId58" Type="http://schemas.openxmlformats.org/officeDocument/2006/relationships/tags" Target="../tags/tag31.xml"/><Relationship Id="rId79" Type="http://schemas.openxmlformats.org/officeDocument/2006/relationships/tags" Target="../tags/tag52.xml"/><Relationship Id="rId102" Type="http://schemas.openxmlformats.org/officeDocument/2006/relationships/tags" Target="../tags/tag75.xml"/><Relationship Id="rId123" Type="http://schemas.openxmlformats.org/officeDocument/2006/relationships/tags" Target="../tags/tag96.xml"/><Relationship Id="rId144" Type="http://schemas.openxmlformats.org/officeDocument/2006/relationships/tags" Target="../tags/tag117.xml"/><Relationship Id="rId90" Type="http://schemas.openxmlformats.org/officeDocument/2006/relationships/tags" Target="../tags/tag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Text Placeholder"/>
          <p:cNvSpPr>
            <a:spLocks noGrp="1"/>
          </p:cNvSpPr>
          <p:nvPr userDrawn="1">
            <p:ph type="body" idx="1"/>
          </p:nvPr>
        </p:nvSpPr>
        <p:spPr>
          <a:xfrm>
            <a:off x="432000" y="1369263"/>
            <a:ext cx="125784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9" name="text" descr="{&quot;templafy&quot;:{&quot;id&quot;:&quot;87fa1694-8d40-4b19-9287-925f35d0a012&quot;}}" title="Form.Confidentiality.Insert">
            <a:extLst>
              <a:ext uri="{FF2B5EF4-FFF2-40B4-BE49-F238E27FC236}">
                <a16:creationId xmlns:a16="http://schemas.microsoft.com/office/drawing/2014/main" id="{069AC501-3534-4F64-909C-C2C00D812E00}"/>
              </a:ext>
            </a:extLst>
          </p:cNvPr>
          <p:cNvSpPr txBox="1"/>
          <p:nvPr userDrawn="1"/>
        </p:nvSpPr>
        <p:spPr>
          <a:xfrm>
            <a:off x="3193083" y="7296778"/>
            <a:ext cx="7056784" cy="9697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8pPr marL="0" lvl="7" algn="r" defTabSz="1007943">
              <a:lnSpc>
                <a:spcPct val="90000"/>
              </a:lnSpc>
              <a:spcBef>
                <a:spcPts val="551"/>
              </a:spcBef>
              <a:defRPr sz="700" baseline="0"/>
            </a:lvl8pPr>
          </a:lstStyle>
          <a:p>
            <a:pPr lvl="7" algn="ctr">
              <a:buFontTx/>
              <a:buNone/>
            </a:pPr>
            <a:r>
              <a:rPr lang="en-US" sz="800" i="0">
                <a:solidFill>
                  <a:schemeClr val="tx2"/>
                </a:solidFill>
                <a:latin typeface="+mj-lt"/>
              </a:rPr>
              <a:t>Highly confidential - any distribution to third parties is strictly prohibited.</a:t>
            </a:r>
          </a:p>
        </p:txBody>
      </p:sp>
      <p:sp>
        <p:nvSpPr>
          <p:cNvPr id="127" name="Page number"/>
          <p:cNvSpPr txBox="1"/>
          <p:nvPr userDrawn="1"/>
        </p:nvSpPr>
        <p:spPr>
          <a:xfrm>
            <a:off x="12331551" y="7296778"/>
            <a:ext cx="678849" cy="969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8pPr marL="0" lvl="7" algn="r" defTabSz="1007943">
              <a:lnSpc>
                <a:spcPct val="90000"/>
              </a:lnSpc>
              <a:spcBef>
                <a:spcPts val="551"/>
              </a:spcBef>
              <a:defRPr sz="700" baseline="0"/>
            </a:lvl8pPr>
          </a:lstStyle>
          <a:p>
            <a:pPr lvl="7" algn="r">
              <a:buFontTx/>
              <a:buNone/>
            </a:pPr>
            <a:fld id="{E32D2109-785C-40A3-A389-1D12210AA4F1}" type="slidenum">
              <a:rPr lang="en-US" sz="800" i="0" smtClean="0">
                <a:solidFill>
                  <a:schemeClr val="tx2"/>
                </a:solidFill>
                <a:latin typeface="+mj-lt"/>
              </a:rPr>
              <a:pPr lvl="7" algn="r">
                <a:buFontTx/>
                <a:buNone/>
              </a:pPr>
              <a:t>‹N›</a:t>
            </a:fld>
            <a:endParaRPr lang="en-US" sz="800" i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6" name="Title Placeholder 1"/>
          <p:cNvSpPr>
            <a:spLocks noGrp="1"/>
          </p:cNvSpPr>
          <p:nvPr>
            <p:ph type="title"/>
          </p:nvPr>
        </p:nvSpPr>
        <p:spPr>
          <a:xfrm>
            <a:off x="432000" y="558000"/>
            <a:ext cx="9000000" cy="3240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0" name="Spacers"/>
          <p:cNvGrpSpPr/>
          <p:nvPr userDrawn="1"/>
        </p:nvGrpSpPr>
        <p:grpSpPr>
          <a:xfrm>
            <a:off x="-3008680" y="0"/>
            <a:ext cx="19460631" cy="0"/>
            <a:chOff x="-2393300" y="108223"/>
            <a:chExt cx="15480256" cy="0"/>
          </a:xfrm>
        </p:grpSpPr>
        <p:cxnSp>
          <p:nvCxnSpPr>
            <p:cNvPr id="101" name="Left"/>
            <p:cNvCxnSpPr/>
            <p:nvPr userDrawn="1"/>
          </p:nvCxnSpPr>
          <p:spPr>
            <a:xfrm>
              <a:off x="-23933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ight"/>
            <p:cNvCxnSpPr/>
            <p:nvPr userDrawn="1"/>
          </p:nvCxnSpPr>
          <p:spPr>
            <a:xfrm>
              <a:off x="10782700" y="108223"/>
              <a:ext cx="2304256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" descr="{&quot;templafy&quot;:{&quot;id&quot;:&quot;06ec0a46-2e5a-4344-be14-df03d4b685a3&quot;}}" title="Form.Watermark.Insert">
            <a:extLst>
              <a:ext uri="{FF2B5EF4-FFF2-40B4-BE49-F238E27FC236}">
                <a16:creationId xmlns:a16="http://schemas.microsoft.com/office/drawing/2014/main" id="{AFA147AB-C0BC-4E0C-9510-CF4F3659FC9B}"/>
              </a:ext>
            </a:extLst>
          </p:cNvPr>
          <p:cNvSpPr txBox="1"/>
          <p:nvPr userDrawn="1"/>
        </p:nvSpPr>
        <p:spPr>
          <a:xfrm>
            <a:off x="437975" y="7152806"/>
            <a:ext cx="3168000" cy="384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514">
                <a:solidFill>
                  <a:schemeClr val="accent4"/>
                </a:solidFill>
                <a:latin typeface="Source Sans Pro" panose="020B0603030403020204" pitchFamily="34" charset="0"/>
                <a:ea typeface="Source Sans Pro" panose="020B0906030804020204" pitchFamily="34" charset="0"/>
                <a:cs typeface="Source Sans Pro" panose="020B0604020202020204" pitchFamily="34" charset="0"/>
              </a:defRPr>
            </a:lvl1pPr>
          </a:lstStyle>
          <a:p>
            <a:pPr lvl="0"/>
            <a:endParaRPr lang="en-US" sz="2400" b="1" noProof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[WorkArea]" descr="&lt;?xml version=&quot;1.0&quot; encoding=&quot;utf-16&quot;?&gt;&#10;&lt;GridTheme xmlns:xsi=&quot;http://www.w3.org/2001/XMLSchema-instance&quot; xmlns:xsd=&quot;http://www.w3.org/2001/XMLSchema&quot;&gt;&#10;  &lt;GuideLines /&gt;&#10;  &lt;WorkArea&gt;&#10;    &lt;Top&gt;107.716537&lt;/Top&gt;&#10;    &lt;Left&gt;34.0157471&lt;/Left&gt;&#10;    &lt;Width&gt;773.8583&lt;/Width&gt;&#10;    &lt;Height&gt;453.5433&lt;/Height&gt;&#10;  &lt;/WorkArea&gt;&#10;  &lt;AspectW&gt;-1&lt;/AspectW&gt;&#10;  &lt;AspectH&gt;-1&lt;/AspectH&gt;&#10;  &lt;Width&gt;842&lt;/Width&gt;&#10;  &lt;Height&gt;595.375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2F87FDE-D3F2-4ED7-AA86-AC88F140331E}"/>
              </a:ext>
            </a:extLst>
          </p:cNvPr>
          <p:cNvSpPr/>
          <p:nvPr userDrawn="1"/>
        </p:nvSpPr>
        <p:spPr>
          <a:xfrm>
            <a:off x="432000" y="1368000"/>
            <a:ext cx="12578400" cy="5760000"/>
          </a:xfrm>
          <a:prstGeom prst="rect">
            <a:avLst/>
          </a:prstGeom>
          <a:solidFill>
            <a:srgbClr val="EAEAEA">
              <a:alpha val="50000"/>
            </a:srgbClr>
          </a:solidFill>
          <a:ln w="635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1"/>
          </a:p>
        </p:txBody>
      </p:sp>
      <p:sp>
        <p:nvSpPr>
          <p:cNvPr id="12" name="Content [Comment]" hidden="1">
            <a:extLst>
              <a:ext uri="{FF2B5EF4-FFF2-40B4-BE49-F238E27FC236}">
                <a16:creationId xmlns:a16="http://schemas.microsoft.com/office/drawing/2014/main" id="{0D084DA3-FD1E-4081-9795-7F138FAB2CBE}"/>
              </a:ext>
            </a:extLst>
          </p:cNvPr>
          <p:cNvSpPr/>
          <p:nvPr userDrawn="1"/>
        </p:nvSpPr>
        <p:spPr>
          <a:xfrm>
            <a:off x="10040029" y="292409"/>
            <a:ext cx="1568047" cy="634686"/>
          </a:xfrm>
          <a:prstGeom prst="wedgeRectCallout">
            <a:avLst/>
          </a:prstGeom>
          <a:solidFill>
            <a:schemeClr val="bg2"/>
          </a:solidFill>
          <a:ln w="19050" cap="flat" cmpd="sng" algn="ctr">
            <a:solidFill>
              <a:srgbClr val="FFC76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>
                <a:solidFill>
                  <a:schemeClr val="tx2"/>
                </a:solidFill>
              </a:rPr>
              <a:t>&lt;initials&gt; &lt;date&gt;</a:t>
            </a:r>
            <a:r>
              <a:rPr lang="en-US" sz="1100" err="1">
                <a:solidFill>
                  <a:schemeClr val="tx2"/>
                </a:solidFill>
              </a:rPr>
              <a:t>yyyy</a:t>
            </a:r>
            <a:r>
              <a:rPr lang="en-US" sz="1100">
                <a:solidFill>
                  <a:schemeClr val="tx2"/>
                </a:solidFill>
              </a:rPr>
              <a:t>-MM-dd </a:t>
            </a:r>
            <a:r>
              <a:rPr lang="en-US" sz="1100" err="1">
                <a:solidFill>
                  <a:schemeClr val="tx2"/>
                </a:solidFill>
              </a:rPr>
              <a:t>hh:mm</a:t>
            </a:r>
            <a:r>
              <a:rPr lang="en-US" sz="1100">
                <a:solidFill>
                  <a:schemeClr val="tx2"/>
                </a:solidFill>
              </a:rPr>
              <a:t>&lt;/date&gt;:</a:t>
            </a:r>
          </a:p>
        </p:txBody>
      </p:sp>
      <p:sp>
        <p:nvSpPr>
          <p:cNvPr id="13" name="Formatting [Comment]" hidden="1">
            <a:extLst>
              <a:ext uri="{FF2B5EF4-FFF2-40B4-BE49-F238E27FC236}">
                <a16:creationId xmlns:a16="http://schemas.microsoft.com/office/drawing/2014/main" id="{DF14772E-BE6F-4D13-89F5-8FAE6FAE3E90}"/>
              </a:ext>
            </a:extLst>
          </p:cNvPr>
          <p:cNvSpPr/>
          <p:nvPr userDrawn="1"/>
        </p:nvSpPr>
        <p:spPr>
          <a:xfrm>
            <a:off x="10040029" y="292409"/>
            <a:ext cx="1568047" cy="634686"/>
          </a:xfrm>
          <a:prstGeom prst="wedgeRectCallout">
            <a:avLst/>
          </a:prstGeom>
          <a:solidFill>
            <a:schemeClr val="bg2"/>
          </a:solidFill>
          <a:ln w="19050" cap="flat" cmpd="sng" algn="ctr">
            <a:solidFill>
              <a:srgbClr val="F58B4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>
                <a:solidFill>
                  <a:schemeClr val="tx2"/>
                </a:solidFill>
              </a:rPr>
              <a:t>&lt;initials&gt; &lt;date&gt;</a:t>
            </a:r>
            <a:r>
              <a:rPr lang="en-US" sz="1100" err="1">
                <a:solidFill>
                  <a:schemeClr val="tx2"/>
                </a:solidFill>
              </a:rPr>
              <a:t>yyyy</a:t>
            </a:r>
            <a:r>
              <a:rPr lang="en-US" sz="1100">
                <a:solidFill>
                  <a:schemeClr val="tx2"/>
                </a:solidFill>
              </a:rPr>
              <a:t>-MM-dd </a:t>
            </a:r>
            <a:r>
              <a:rPr lang="en-US" sz="1100" err="1">
                <a:solidFill>
                  <a:schemeClr val="tx2"/>
                </a:solidFill>
              </a:rPr>
              <a:t>hh:mm</a:t>
            </a:r>
            <a:r>
              <a:rPr lang="en-US" sz="1100">
                <a:solidFill>
                  <a:schemeClr val="tx2"/>
                </a:solidFill>
              </a:rPr>
              <a:t>&lt;/date&gt;:</a:t>
            </a:r>
          </a:p>
        </p:txBody>
      </p:sp>
      <p:sp>
        <p:nvSpPr>
          <p:cNvPr id="14" name="Dummy [Sticker]" hidden="1">
            <a:extLst>
              <a:ext uri="{FF2B5EF4-FFF2-40B4-BE49-F238E27FC236}">
                <a16:creationId xmlns:a16="http://schemas.microsoft.com/office/drawing/2014/main" id="{06F79DFD-217C-4CAF-A426-803F810C2D4B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Dummy data</a:t>
            </a:r>
          </a:p>
        </p:txBody>
      </p:sp>
      <p:sp>
        <p:nvSpPr>
          <p:cNvPr id="15" name="Update [Sticker]" hidden="1">
            <a:extLst>
              <a:ext uri="{FF2B5EF4-FFF2-40B4-BE49-F238E27FC236}">
                <a16:creationId xmlns:a16="http://schemas.microsoft.com/office/drawing/2014/main" id="{F98573FB-65AA-4D35-8227-C46EDCC78692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Update data</a:t>
            </a:r>
          </a:p>
        </p:txBody>
      </p:sp>
      <p:sp>
        <p:nvSpPr>
          <p:cNvPr id="16" name="Responsible [Sticker]" hidden="1">
            <a:extLst>
              <a:ext uri="{FF2B5EF4-FFF2-40B4-BE49-F238E27FC236}">
                <a16:creationId xmlns:a16="http://schemas.microsoft.com/office/drawing/2014/main" id="{091E0E52-71ED-4093-B060-78DABB379E27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Responsible: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" name="Final [Sticker]" hidden="1">
            <a:extLst>
              <a:ext uri="{FF2B5EF4-FFF2-40B4-BE49-F238E27FC236}">
                <a16:creationId xmlns:a16="http://schemas.microsoft.com/office/drawing/2014/main" id="{D60FDC6B-7BA4-4118-8174-A1111D1A86DF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18" name="Discussion [Sticker]" hidden="1">
            <a:extLst>
              <a:ext uri="{FF2B5EF4-FFF2-40B4-BE49-F238E27FC236}">
                <a16:creationId xmlns:a16="http://schemas.microsoft.com/office/drawing/2014/main" id="{27B5DC3A-0C4D-48AC-A7C6-19C70347DA43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For discussion</a:t>
            </a:r>
          </a:p>
        </p:txBody>
      </p:sp>
      <p:sp>
        <p:nvSpPr>
          <p:cNvPr id="20" name="Internal [Sticker]" hidden="1">
            <a:extLst>
              <a:ext uri="{FF2B5EF4-FFF2-40B4-BE49-F238E27FC236}">
                <a16:creationId xmlns:a16="http://schemas.microsoft.com/office/drawing/2014/main" id="{C3F62AEF-6F0D-49CF-885E-572445241FC5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152" name="Draft [Sticker]" hidden="1">
            <a:extLst>
              <a:ext uri="{FF2B5EF4-FFF2-40B4-BE49-F238E27FC236}">
                <a16:creationId xmlns:a16="http://schemas.microsoft.com/office/drawing/2014/main" id="{863F970D-334C-4BEF-BC19-2F8990952FEA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21" name="Backup [Sticker]" hidden="1">
            <a:extLst>
              <a:ext uri="{FF2B5EF4-FFF2-40B4-BE49-F238E27FC236}">
                <a16:creationId xmlns:a16="http://schemas.microsoft.com/office/drawing/2014/main" id="{6116239B-536D-4EF6-8148-96BA221809C4}"/>
              </a:ext>
            </a:extLst>
          </p:cNvPr>
          <p:cNvSpPr>
            <a:spLocks/>
          </p:cNvSpPr>
          <p:nvPr userDrawn="1"/>
        </p:nvSpPr>
        <p:spPr>
          <a:xfrm>
            <a:off x="9946253" y="268166"/>
            <a:ext cx="1800000" cy="683173"/>
          </a:xfrm>
          <a:prstGeom prst="rect">
            <a:avLst/>
          </a:prstGeom>
          <a:solidFill>
            <a:srgbClr val="D6464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151" name="INSTRUCTIONS Customize ProductivityPlus objects" hidden="1">
            <a:extLst>
              <a:ext uri="{FF2B5EF4-FFF2-40B4-BE49-F238E27FC236}">
                <a16:creationId xmlns:a16="http://schemas.microsoft.com/office/drawing/2014/main" id="{14D75303-5CB5-49A1-85EE-DB3BC2AA6D52}"/>
              </a:ext>
            </a:extLst>
          </p:cNvPr>
          <p:cNvSpPr txBox="1"/>
          <p:nvPr userDrawn="1"/>
        </p:nvSpPr>
        <p:spPr>
          <a:xfrm>
            <a:off x="8760450" y="1673157"/>
            <a:ext cx="4360365" cy="89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https://support.templafy.com/hc/en-us/articles/360002452938-How-to-edit-the-design-of-the-Harvey-balls-from-the-tools-pane-</a:t>
            </a:r>
          </a:p>
        </p:txBody>
      </p:sp>
      <p:grpSp>
        <p:nvGrpSpPr>
          <p:cNvPr id="23" name="Harvey 3" hidden="1">
            <a:extLst>
              <a:ext uri="{FF2B5EF4-FFF2-40B4-BE49-F238E27FC236}">
                <a16:creationId xmlns:a16="http://schemas.microsoft.com/office/drawing/2014/main" id="{071D377C-83C8-49A0-894D-57E7D32AC506}"/>
              </a:ext>
            </a:extLst>
          </p:cNvPr>
          <p:cNvGrpSpPr>
            <a:grpSpLocks/>
          </p:cNvGrpSpPr>
          <p:nvPr userDrawn="1">
            <p:custDataLst>
              <p:tags r:id="rId28"/>
            </p:custDataLst>
          </p:nvPr>
        </p:nvGrpSpPr>
        <p:grpSpPr>
          <a:xfrm>
            <a:off x="10524291" y="735696"/>
            <a:ext cx="292608" cy="292608"/>
            <a:chOff x="0" y="0"/>
            <a:chExt cx="914400" cy="914400"/>
          </a:xfrm>
          <a:solidFill>
            <a:schemeClr val="accent2"/>
          </a:solidFill>
        </p:grpSpPr>
        <p:sp>
          <p:nvSpPr>
            <p:cNvPr id="24" name="Harvey 0/3 [0]" hidden="1">
              <a:extLst>
                <a:ext uri="{FF2B5EF4-FFF2-40B4-BE49-F238E27FC236}">
                  <a16:creationId xmlns:a16="http://schemas.microsoft.com/office/drawing/2014/main" id="{A1D7F45D-37C1-4251-8BD8-06981817CECC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1/3 [1]">
              <a:extLst>
                <a:ext uri="{FF2B5EF4-FFF2-40B4-BE49-F238E27FC236}">
                  <a16:creationId xmlns:a16="http://schemas.microsoft.com/office/drawing/2014/main" id="{EF92E16D-608C-4CA9-943A-4A7B1085B6B5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2/3 [2]" hidden="1">
              <a:extLst>
                <a:ext uri="{FF2B5EF4-FFF2-40B4-BE49-F238E27FC236}">
                  <a16:creationId xmlns:a16="http://schemas.microsoft.com/office/drawing/2014/main" id="{D87A715F-92F2-4DA2-9B5D-B8400676174C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3/3 [3]" hidden="1">
              <a:extLst>
                <a:ext uri="{FF2B5EF4-FFF2-40B4-BE49-F238E27FC236}">
                  <a16:creationId xmlns:a16="http://schemas.microsoft.com/office/drawing/2014/main" id="{F4B16284-BB16-4832-827F-67A674CECE6A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4" hidden="1">
            <a:extLst>
              <a:ext uri="{FF2B5EF4-FFF2-40B4-BE49-F238E27FC236}">
                <a16:creationId xmlns:a16="http://schemas.microsoft.com/office/drawing/2014/main" id="{7E5E865F-9D2F-49A6-BF70-ED97919FB888}"/>
              </a:ext>
            </a:extLst>
          </p:cNvPr>
          <p:cNvGrpSpPr>
            <a:grpSpLocks/>
          </p:cNvGrpSpPr>
          <p:nvPr userDrawn="1">
            <p:custDataLst>
              <p:tags r:id="rId29"/>
            </p:custDataLst>
          </p:nvPr>
        </p:nvGrpSpPr>
        <p:grpSpPr>
          <a:xfrm>
            <a:off x="11176899" y="735696"/>
            <a:ext cx="292608" cy="292608"/>
            <a:chOff x="0" y="0"/>
            <a:chExt cx="914400" cy="914400"/>
          </a:xfrm>
          <a:solidFill>
            <a:schemeClr val="accent2"/>
          </a:solidFill>
        </p:grpSpPr>
        <p:sp>
          <p:nvSpPr>
            <p:cNvPr id="29" name="Harvey 0/4 [0]" hidden="1">
              <a:extLst>
                <a:ext uri="{FF2B5EF4-FFF2-40B4-BE49-F238E27FC236}">
                  <a16:creationId xmlns:a16="http://schemas.microsoft.com/office/drawing/2014/main" id="{00C22439-064D-4106-94C4-5FF7292E4891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rvey 1/4 [1]">
              <a:extLst>
                <a:ext uri="{FF2B5EF4-FFF2-40B4-BE49-F238E27FC236}">
                  <a16:creationId xmlns:a16="http://schemas.microsoft.com/office/drawing/2014/main" id="{37D2BB80-E2BC-43E9-B328-0ED0F24152CF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rvey 2/4 [2]" hidden="1">
              <a:extLst>
                <a:ext uri="{FF2B5EF4-FFF2-40B4-BE49-F238E27FC236}">
                  <a16:creationId xmlns:a16="http://schemas.microsoft.com/office/drawing/2014/main" id="{E6FE060D-0096-4997-9029-D5690E01997B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rvey 3/4 [3]" hidden="1">
              <a:extLst>
                <a:ext uri="{FF2B5EF4-FFF2-40B4-BE49-F238E27FC236}">
                  <a16:creationId xmlns:a16="http://schemas.microsoft.com/office/drawing/2014/main" id="{F805B285-20CD-4F80-A4E5-41F6380931C1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rvey 4/4 [4]" hidden="1">
              <a:extLst>
                <a:ext uri="{FF2B5EF4-FFF2-40B4-BE49-F238E27FC236}">
                  <a16:creationId xmlns:a16="http://schemas.microsoft.com/office/drawing/2014/main" id="{B8D94971-5F03-4F84-8257-DB02BF5AB535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Harvey 8" hidden="1">
            <a:extLst>
              <a:ext uri="{FF2B5EF4-FFF2-40B4-BE49-F238E27FC236}">
                <a16:creationId xmlns:a16="http://schemas.microsoft.com/office/drawing/2014/main" id="{21CB7840-EEE9-4A57-8330-DC149C04F931}"/>
              </a:ext>
            </a:extLst>
          </p:cNvPr>
          <p:cNvGrpSpPr>
            <a:grpSpLocks/>
          </p:cNvGrpSpPr>
          <p:nvPr userDrawn="1">
            <p:custDataLst>
              <p:tags r:id="rId30"/>
            </p:custDataLst>
          </p:nvPr>
        </p:nvGrpSpPr>
        <p:grpSpPr>
          <a:xfrm>
            <a:off x="11829507" y="735696"/>
            <a:ext cx="292608" cy="292608"/>
            <a:chOff x="0" y="0"/>
            <a:chExt cx="914400" cy="914400"/>
          </a:xfrm>
          <a:solidFill>
            <a:schemeClr val="accent2"/>
          </a:solidFill>
        </p:grpSpPr>
        <p:sp>
          <p:nvSpPr>
            <p:cNvPr id="36" name="Harvey 0/8 [0]" hidden="1">
              <a:extLst>
                <a:ext uri="{FF2B5EF4-FFF2-40B4-BE49-F238E27FC236}">
                  <a16:creationId xmlns:a16="http://schemas.microsoft.com/office/drawing/2014/main" id="{046080E4-7CB0-4409-96B9-D2740E06E93A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rvey 1/8 [1]">
              <a:extLst>
                <a:ext uri="{FF2B5EF4-FFF2-40B4-BE49-F238E27FC236}">
                  <a16:creationId xmlns:a16="http://schemas.microsoft.com/office/drawing/2014/main" id="{0E4F2552-3B84-4B1E-A3E9-BD49FA68C8A3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rvey 2/8 [2]" hidden="1">
              <a:extLst>
                <a:ext uri="{FF2B5EF4-FFF2-40B4-BE49-F238E27FC236}">
                  <a16:creationId xmlns:a16="http://schemas.microsoft.com/office/drawing/2014/main" id="{0137FAB4-C6FB-4122-9212-9F69A4F0104C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rvey 3/8 [3]" hidden="1">
              <a:extLst>
                <a:ext uri="{FF2B5EF4-FFF2-40B4-BE49-F238E27FC236}">
                  <a16:creationId xmlns:a16="http://schemas.microsoft.com/office/drawing/2014/main" id="{A49B98E4-CF05-4786-87D7-02B0A1ACDFBA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rvey 4/8 [4]" hidden="1">
              <a:extLst>
                <a:ext uri="{FF2B5EF4-FFF2-40B4-BE49-F238E27FC236}">
                  <a16:creationId xmlns:a16="http://schemas.microsoft.com/office/drawing/2014/main" id="{AD3E1235-4DF3-4373-8AC9-313DFF4391FE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rvey 5/8 [5]" hidden="1">
              <a:extLst>
                <a:ext uri="{FF2B5EF4-FFF2-40B4-BE49-F238E27FC236}">
                  <a16:creationId xmlns:a16="http://schemas.microsoft.com/office/drawing/2014/main" id="{8BF8A6EA-3C0F-4BEC-9E2D-1F248EEEABD2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rvey 6/8 [6]" hidden="1">
              <a:extLst>
                <a:ext uri="{FF2B5EF4-FFF2-40B4-BE49-F238E27FC236}">
                  <a16:creationId xmlns:a16="http://schemas.microsoft.com/office/drawing/2014/main" id="{A7E1699D-C2C9-48F9-BEC0-3D8C5B055727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rvey 7/8 [7]" hidden="1">
              <a:extLst>
                <a:ext uri="{FF2B5EF4-FFF2-40B4-BE49-F238E27FC236}">
                  <a16:creationId xmlns:a16="http://schemas.microsoft.com/office/drawing/2014/main" id="{213D2D9C-F255-4E54-BD20-25BA6F87C00F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rvey 8/8 [8]" hidden="1">
              <a:extLst>
                <a:ext uri="{FF2B5EF4-FFF2-40B4-BE49-F238E27FC236}">
                  <a16:creationId xmlns:a16="http://schemas.microsoft.com/office/drawing/2014/main" id="{63FF89B9-501F-409A-AF89-BE3274947E6A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Harvey 100" hidden="1">
            <a:extLst>
              <a:ext uri="{FF2B5EF4-FFF2-40B4-BE49-F238E27FC236}">
                <a16:creationId xmlns:a16="http://schemas.microsoft.com/office/drawing/2014/main" id="{D94805F3-A7EE-4FFF-AAF2-C3DDAB5C2AD2}"/>
              </a:ext>
            </a:extLst>
          </p:cNvPr>
          <p:cNvGrpSpPr/>
          <p:nvPr userDrawn="1">
            <p:custDataLst>
              <p:tags r:id="rId31"/>
            </p:custDataLst>
          </p:nvPr>
        </p:nvGrpSpPr>
        <p:grpSpPr>
          <a:xfrm>
            <a:off x="12482115" y="735696"/>
            <a:ext cx="292608" cy="292608"/>
            <a:chOff x="4334905" y="3282696"/>
            <a:chExt cx="292608" cy="292608"/>
          </a:xfrm>
          <a:solidFill>
            <a:schemeClr val="accent2"/>
          </a:solidFill>
        </p:grpSpPr>
        <p:sp>
          <p:nvSpPr>
            <p:cNvPr id="46" name="Harvey 0/100 [0]" hidden="1">
              <a:extLst>
                <a:ext uri="{FF2B5EF4-FFF2-40B4-BE49-F238E27FC236}">
                  <a16:creationId xmlns:a16="http://schemas.microsoft.com/office/drawing/2014/main" id="{1D14D670-AEBA-4415-9D77-1EC6D7320163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Harvey 1/100 [1]">
              <a:extLst>
                <a:ext uri="{FF2B5EF4-FFF2-40B4-BE49-F238E27FC236}">
                  <a16:creationId xmlns:a16="http://schemas.microsoft.com/office/drawing/2014/main" id="{E764E7CD-9463-46C9-94A4-93F0B4CBE97E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Harvey 2/100 [2]" hidden="1">
              <a:extLst>
                <a:ext uri="{FF2B5EF4-FFF2-40B4-BE49-F238E27FC236}">
                  <a16:creationId xmlns:a16="http://schemas.microsoft.com/office/drawing/2014/main" id="{78BA7683-8535-47F1-A490-5FBF9132363B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Harvey 3/100 [3]" hidden="1">
              <a:extLst>
                <a:ext uri="{FF2B5EF4-FFF2-40B4-BE49-F238E27FC236}">
                  <a16:creationId xmlns:a16="http://schemas.microsoft.com/office/drawing/2014/main" id="{C8DD9F26-EE6C-4DC9-85E4-6B378D1F1325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Harvey 4/100 [4]" hidden="1">
              <a:extLst>
                <a:ext uri="{FF2B5EF4-FFF2-40B4-BE49-F238E27FC236}">
                  <a16:creationId xmlns:a16="http://schemas.microsoft.com/office/drawing/2014/main" id="{D26EDC53-45DE-47D6-A92E-68CE8427AB33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Harvey 5/100 [5]" hidden="1">
              <a:extLst>
                <a:ext uri="{FF2B5EF4-FFF2-40B4-BE49-F238E27FC236}">
                  <a16:creationId xmlns:a16="http://schemas.microsoft.com/office/drawing/2014/main" id="{E6463E6D-F7BF-4903-97B8-BA091985DA0B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Harvey 6/100 [6]" hidden="1">
              <a:extLst>
                <a:ext uri="{FF2B5EF4-FFF2-40B4-BE49-F238E27FC236}">
                  <a16:creationId xmlns:a16="http://schemas.microsoft.com/office/drawing/2014/main" id="{D5527B60-2B7B-4AE5-873C-CCDCECA52754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Harvey 7/100 [7]" hidden="1">
              <a:extLst>
                <a:ext uri="{FF2B5EF4-FFF2-40B4-BE49-F238E27FC236}">
                  <a16:creationId xmlns:a16="http://schemas.microsoft.com/office/drawing/2014/main" id="{0D199EDA-3910-4EC5-B7C0-D338D3182922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Harvey 8/100 [8]" hidden="1">
              <a:extLst>
                <a:ext uri="{FF2B5EF4-FFF2-40B4-BE49-F238E27FC236}">
                  <a16:creationId xmlns:a16="http://schemas.microsoft.com/office/drawing/2014/main" id="{69279733-1DB5-41D6-908D-FE5D98D6FB14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Harvey 9/100 [9]" hidden="1">
              <a:extLst>
                <a:ext uri="{FF2B5EF4-FFF2-40B4-BE49-F238E27FC236}">
                  <a16:creationId xmlns:a16="http://schemas.microsoft.com/office/drawing/2014/main" id="{B3A912D3-5F7F-430D-9515-4D97AD1B5D37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Harvey 10/100 [10]" hidden="1">
              <a:extLst>
                <a:ext uri="{FF2B5EF4-FFF2-40B4-BE49-F238E27FC236}">
                  <a16:creationId xmlns:a16="http://schemas.microsoft.com/office/drawing/2014/main" id="{4FDA2658-A924-4232-9D3F-1C5F4579C135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Harvey 11/100 [11]" hidden="1">
              <a:extLst>
                <a:ext uri="{FF2B5EF4-FFF2-40B4-BE49-F238E27FC236}">
                  <a16:creationId xmlns:a16="http://schemas.microsoft.com/office/drawing/2014/main" id="{9B6E0B2C-D8F8-41F2-BF2C-2C69EC9B8970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Harvey 12/100 [12]" hidden="1">
              <a:extLst>
                <a:ext uri="{FF2B5EF4-FFF2-40B4-BE49-F238E27FC236}">
                  <a16:creationId xmlns:a16="http://schemas.microsoft.com/office/drawing/2014/main" id="{4CFB8744-0A9A-46BD-931F-A4B55DFBF3A9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Harvey 13/100 [13]" hidden="1">
              <a:extLst>
                <a:ext uri="{FF2B5EF4-FFF2-40B4-BE49-F238E27FC236}">
                  <a16:creationId xmlns:a16="http://schemas.microsoft.com/office/drawing/2014/main" id="{96963698-4830-42A5-AA50-FDF62F7E678B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Harvey 14/100 [14]" hidden="1">
              <a:extLst>
                <a:ext uri="{FF2B5EF4-FFF2-40B4-BE49-F238E27FC236}">
                  <a16:creationId xmlns:a16="http://schemas.microsoft.com/office/drawing/2014/main" id="{942412FE-943B-47EB-A373-EEF6E73FBF4C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Harvey 15/100 [15]" hidden="1">
              <a:extLst>
                <a:ext uri="{FF2B5EF4-FFF2-40B4-BE49-F238E27FC236}">
                  <a16:creationId xmlns:a16="http://schemas.microsoft.com/office/drawing/2014/main" id="{D7CC2F42-06DE-4D1A-BD19-2DCE2AB8552C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Harvey 16/100 [16]" hidden="1">
              <a:extLst>
                <a:ext uri="{FF2B5EF4-FFF2-40B4-BE49-F238E27FC236}">
                  <a16:creationId xmlns:a16="http://schemas.microsoft.com/office/drawing/2014/main" id="{F098F622-B4C1-4DC7-98BD-E568AB4AA372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Harvey 17/100 [17]" hidden="1">
              <a:extLst>
                <a:ext uri="{FF2B5EF4-FFF2-40B4-BE49-F238E27FC236}">
                  <a16:creationId xmlns:a16="http://schemas.microsoft.com/office/drawing/2014/main" id="{B5C35ACB-9CFD-416E-BA7D-E5D68A61CED5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Harvey 18/100 [18]" hidden="1">
              <a:extLst>
                <a:ext uri="{FF2B5EF4-FFF2-40B4-BE49-F238E27FC236}">
                  <a16:creationId xmlns:a16="http://schemas.microsoft.com/office/drawing/2014/main" id="{ED8DA3DA-24BC-4C1E-8A8F-239413B719CF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Harvey 19/100 [19]" hidden="1">
              <a:extLst>
                <a:ext uri="{FF2B5EF4-FFF2-40B4-BE49-F238E27FC236}">
                  <a16:creationId xmlns:a16="http://schemas.microsoft.com/office/drawing/2014/main" id="{FBDAEB8B-C91E-4E8C-B7AE-CBE695B624B8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Harvey 20/100 [20]" hidden="1">
              <a:extLst>
                <a:ext uri="{FF2B5EF4-FFF2-40B4-BE49-F238E27FC236}">
                  <a16:creationId xmlns:a16="http://schemas.microsoft.com/office/drawing/2014/main" id="{F4E8434F-7E6D-4C43-8BFE-BC8CD35C6F77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Harvey 21/100 [21]" hidden="1">
              <a:extLst>
                <a:ext uri="{FF2B5EF4-FFF2-40B4-BE49-F238E27FC236}">
                  <a16:creationId xmlns:a16="http://schemas.microsoft.com/office/drawing/2014/main" id="{0525B74C-7F5E-41A5-8019-77E38C3EE53B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Harvey 22/100 [22]" hidden="1">
              <a:extLst>
                <a:ext uri="{FF2B5EF4-FFF2-40B4-BE49-F238E27FC236}">
                  <a16:creationId xmlns:a16="http://schemas.microsoft.com/office/drawing/2014/main" id="{0E583063-EF39-485E-88E6-11BC079BDB62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Harvey 23/100 [23]" hidden="1">
              <a:extLst>
                <a:ext uri="{FF2B5EF4-FFF2-40B4-BE49-F238E27FC236}">
                  <a16:creationId xmlns:a16="http://schemas.microsoft.com/office/drawing/2014/main" id="{2A232550-D22F-47E1-8415-B5D4714799F6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Harvey 24/100 [24]" hidden="1">
              <a:extLst>
                <a:ext uri="{FF2B5EF4-FFF2-40B4-BE49-F238E27FC236}">
                  <a16:creationId xmlns:a16="http://schemas.microsoft.com/office/drawing/2014/main" id="{9FD9F56A-D0A2-41E4-94E8-6F7BCC8C8D13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Harvey 25/100 [25]" hidden="1">
              <a:extLst>
                <a:ext uri="{FF2B5EF4-FFF2-40B4-BE49-F238E27FC236}">
                  <a16:creationId xmlns:a16="http://schemas.microsoft.com/office/drawing/2014/main" id="{7B7318B9-A301-4483-8BF3-EFDFD8A5CCE4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Harvey 26/100 [26]" hidden="1">
              <a:extLst>
                <a:ext uri="{FF2B5EF4-FFF2-40B4-BE49-F238E27FC236}">
                  <a16:creationId xmlns:a16="http://schemas.microsoft.com/office/drawing/2014/main" id="{3014F56C-E7E8-453B-A98E-0D132466A013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Harvey 27/100 [27]" hidden="1">
              <a:extLst>
                <a:ext uri="{FF2B5EF4-FFF2-40B4-BE49-F238E27FC236}">
                  <a16:creationId xmlns:a16="http://schemas.microsoft.com/office/drawing/2014/main" id="{0BF5B0CB-4D79-4B4C-BAEC-6C62BBD7E856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Harvey 28/100 [28]" hidden="1">
              <a:extLst>
                <a:ext uri="{FF2B5EF4-FFF2-40B4-BE49-F238E27FC236}">
                  <a16:creationId xmlns:a16="http://schemas.microsoft.com/office/drawing/2014/main" id="{49ABB409-6ECE-45FE-AC6A-8FDEA5AAF72F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Harvey 29/100 [29]" hidden="1">
              <a:extLst>
                <a:ext uri="{FF2B5EF4-FFF2-40B4-BE49-F238E27FC236}">
                  <a16:creationId xmlns:a16="http://schemas.microsoft.com/office/drawing/2014/main" id="{FBA17C7E-2A69-4346-BEF7-A34412349269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Harvey 30/100 [30]" hidden="1">
              <a:extLst>
                <a:ext uri="{FF2B5EF4-FFF2-40B4-BE49-F238E27FC236}">
                  <a16:creationId xmlns:a16="http://schemas.microsoft.com/office/drawing/2014/main" id="{165D0565-6CAF-4627-87E7-C3BBEE4F526D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Harvey 31/100 [31]" hidden="1">
              <a:extLst>
                <a:ext uri="{FF2B5EF4-FFF2-40B4-BE49-F238E27FC236}">
                  <a16:creationId xmlns:a16="http://schemas.microsoft.com/office/drawing/2014/main" id="{B42DA70A-55BE-4CFF-8736-D1EDF4BE453C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Harvey 32/100 [32]" hidden="1">
              <a:extLst>
                <a:ext uri="{FF2B5EF4-FFF2-40B4-BE49-F238E27FC236}">
                  <a16:creationId xmlns:a16="http://schemas.microsoft.com/office/drawing/2014/main" id="{FF7F0838-EE49-4A35-9395-0D43E8AF809D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Harvey 33/100 [33]" hidden="1">
              <a:extLst>
                <a:ext uri="{FF2B5EF4-FFF2-40B4-BE49-F238E27FC236}">
                  <a16:creationId xmlns:a16="http://schemas.microsoft.com/office/drawing/2014/main" id="{87702330-AC5C-4532-88AD-BB2189C48CA5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Harvey 34/100 [34]" hidden="1">
              <a:extLst>
                <a:ext uri="{FF2B5EF4-FFF2-40B4-BE49-F238E27FC236}">
                  <a16:creationId xmlns:a16="http://schemas.microsoft.com/office/drawing/2014/main" id="{5FD38D65-251C-45B0-871E-287881F7EFAA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Harvey 35/100 [35]" hidden="1">
              <a:extLst>
                <a:ext uri="{FF2B5EF4-FFF2-40B4-BE49-F238E27FC236}">
                  <a16:creationId xmlns:a16="http://schemas.microsoft.com/office/drawing/2014/main" id="{503C9B02-550C-456A-BB0B-314EF64C1DF9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Harvey 36/100 [36]" hidden="1">
              <a:extLst>
                <a:ext uri="{FF2B5EF4-FFF2-40B4-BE49-F238E27FC236}">
                  <a16:creationId xmlns:a16="http://schemas.microsoft.com/office/drawing/2014/main" id="{953ED935-1EB5-4E2C-A911-29713CD3B048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Harvey 37/100 [37]" hidden="1">
              <a:extLst>
                <a:ext uri="{FF2B5EF4-FFF2-40B4-BE49-F238E27FC236}">
                  <a16:creationId xmlns:a16="http://schemas.microsoft.com/office/drawing/2014/main" id="{5918D091-D8DC-494C-B0EE-71FA13BD81BF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Harvey 38/100 [38]" hidden="1">
              <a:extLst>
                <a:ext uri="{FF2B5EF4-FFF2-40B4-BE49-F238E27FC236}">
                  <a16:creationId xmlns:a16="http://schemas.microsoft.com/office/drawing/2014/main" id="{C5646576-1CCD-4DC0-BC6F-BAB950E5FBDC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Harvey 39/100 [39]" hidden="1">
              <a:extLst>
                <a:ext uri="{FF2B5EF4-FFF2-40B4-BE49-F238E27FC236}">
                  <a16:creationId xmlns:a16="http://schemas.microsoft.com/office/drawing/2014/main" id="{43BBCDD1-AD79-4B08-B783-BF1617A00B97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Harvey 40/100 [40]" hidden="1">
              <a:extLst>
                <a:ext uri="{FF2B5EF4-FFF2-40B4-BE49-F238E27FC236}">
                  <a16:creationId xmlns:a16="http://schemas.microsoft.com/office/drawing/2014/main" id="{FBD69947-0130-431E-8709-ACDACE7C76A1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Harvey 41/100 [41]" hidden="1">
              <a:extLst>
                <a:ext uri="{FF2B5EF4-FFF2-40B4-BE49-F238E27FC236}">
                  <a16:creationId xmlns:a16="http://schemas.microsoft.com/office/drawing/2014/main" id="{19F896B1-2EFB-4D7D-9C60-E0010E0CE120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Harvey 42/100 [42]" hidden="1">
              <a:extLst>
                <a:ext uri="{FF2B5EF4-FFF2-40B4-BE49-F238E27FC236}">
                  <a16:creationId xmlns:a16="http://schemas.microsoft.com/office/drawing/2014/main" id="{ECD99131-7A62-470B-B8BD-44C8B327F3C8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Harvey 43/100 [43]" hidden="1">
              <a:extLst>
                <a:ext uri="{FF2B5EF4-FFF2-40B4-BE49-F238E27FC236}">
                  <a16:creationId xmlns:a16="http://schemas.microsoft.com/office/drawing/2014/main" id="{21AA2965-A9A1-44F6-A49E-79E9DB6218A3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Harvey 44/100 [44]" hidden="1">
              <a:extLst>
                <a:ext uri="{FF2B5EF4-FFF2-40B4-BE49-F238E27FC236}">
                  <a16:creationId xmlns:a16="http://schemas.microsoft.com/office/drawing/2014/main" id="{61364AF6-A2B9-4E7C-AE49-BED73EE8811E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Harvey 45/100 [45]" hidden="1">
              <a:extLst>
                <a:ext uri="{FF2B5EF4-FFF2-40B4-BE49-F238E27FC236}">
                  <a16:creationId xmlns:a16="http://schemas.microsoft.com/office/drawing/2014/main" id="{F4DA7081-2CE2-4F5D-8ED2-265245095769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Harvey 46/100 [46]" hidden="1">
              <a:extLst>
                <a:ext uri="{FF2B5EF4-FFF2-40B4-BE49-F238E27FC236}">
                  <a16:creationId xmlns:a16="http://schemas.microsoft.com/office/drawing/2014/main" id="{1E3430D9-0557-4389-ADFE-3944D4EC7876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Harvey 47/100 [47]" hidden="1">
              <a:extLst>
                <a:ext uri="{FF2B5EF4-FFF2-40B4-BE49-F238E27FC236}">
                  <a16:creationId xmlns:a16="http://schemas.microsoft.com/office/drawing/2014/main" id="{C2AB3DBC-D2BF-4843-9796-7D0E60902CF7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Harvey 48/100 [48]" hidden="1">
              <a:extLst>
                <a:ext uri="{FF2B5EF4-FFF2-40B4-BE49-F238E27FC236}">
                  <a16:creationId xmlns:a16="http://schemas.microsoft.com/office/drawing/2014/main" id="{2AC7D3A9-B130-4B73-9F84-FF65EFA90A0D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Harvey 49/100 [49]" hidden="1">
              <a:extLst>
                <a:ext uri="{FF2B5EF4-FFF2-40B4-BE49-F238E27FC236}">
                  <a16:creationId xmlns:a16="http://schemas.microsoft.com/office/drawing/2014/main" id="{76F82ED8-AE15-4CE2-AE95-FB2705CFE145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Harvey 50/100 [50]" hidden="1">
              <a:extLst>
                <a:ext uri="{FF2B5EF4-FFF2-40B4-BE49-F238E27FC236}">
                  <a16:creationId xmlns:a16="http://schemas.microsoft.com/office/drawing/2014/main" id="{0F5708D1-8782-4940-9E21-BC00FDE19AFB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Harvey 51/100 [51]" hidden="1">
              <a:extLst>
                <a:ext uri="{FF2B5EF4-FFF2-40B4-BE49-F238E27FC236}">
                  <a16:creationId xmlns:a16="http://schemas.microsoft.com/office/drawing/2014/main" id="{0B776587-2FA8-4FFE-A7AE-ADF1F94E851E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Harvey 52/100 [52]" hidden="1">
              <a:extLst>
                <a:ext uri="{FF2B5EF4-FFF2-40B4-BE49-F238E27FC236}">
                  <a16:creationId xmlns:a16="http://schemas.microsoft.com/office/drawing/2014/main" id="{4CB93FD3-AC02-49BD-AA12-9527870B4947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Harvey 53/100 [53]" hidden="1">
              <a:extLst>
                <a:ext uri="{FF2B5EF4-FFF2-40B4-BE49-F238E27FC236}">
                  <a16:creationId xmlns:a16="http://schemas.microsoft.com/office/drawing/2014/main" id="{C9329281-7BF4-45CD-B669-19DF36280803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Harvey 54/100 [54]" hidden="1">
              <a:extLst>
                <a:ext uri="{FF2B5EF4-FFF2-40B4-BE49-F238E27FC236}">
                  <a16:creationId xmlns:a16="http://schemas.microsoft.com/office/drawing/2014/main" id="{C596C32B-3CC3-400F-8135-D4641E94B8C1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Harvey 55/100 [55]" hidden="1">
              <a:extLst>
                <a:ext uri="{FF2B5EF4-FFF2-40B4-BE49-F238E27FC236}">
                  <a16:creationId xmlns:a16="http://schemas.microsoft.com/office/drawing/2014/main" id="{85868E47-BD77-4D70-B1CE-F24D05947DD0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Harvey 56/100 [56]" hidden="1">
              <a:extLst>
                <a:ext uri="{FF2B5EF4-FFF2-40B4-BE49-F238E27FC236}">
                  <a16:creationId xmlns:a16="http://schemas.microsoft.com/office/drawing/2014/main" id="{ECDD5E69-A62E-4FF5-8C41-B4EBA953E81F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Harvey 57/100 [57]" hidden="1">
              <a:extLst>
                <a:ext uri="{FF2B5EF4-FFF2-40B4-BE49-F238E27FC236}">
                  <a16:creationId xmlns:a16="http://schemas.microsoft.com/office/drawing/2014/main" id="{9C3E5B74-E098-40C0-A583-9B7A12E57448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Harvey 58/100 [58]" hidden="1">
              <a:extLst>
                <a:ext uri="{FF2B5EF4-FFF2-40B4-BE49-F238E27FC236}">
                  <a16:creationId xmlns:a16="http://schemas.microsoft.com/office/drawing/2014/main" id="{F574152B-993B-425C-8B43-74A42FFBA2C7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Harvey 59/100 [59]" hidden="1">
              <a:extLst>
                <a:ext uri="{FF2B5EF4-FFF2-40B4-BE49-F238E27FC236}">
                  <a16:creationId xmlns:a16="http://schemas.microsoft.com/office/drawing/2014/main" id="{8A01AD4D-B6E2-4781-A14D-EF8BA08E0318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Harvey 60/100 [60]" hidden="1">
              <a:extLst>
                <a:ext uri="{FF2B5EF4-FFF2-40B4-BE49-F238E27FC236}">
                  <a16:creationId xmlns:a16="http://schemas.microsoft.com/office/drawing/2014/main" id="{BA864186-64B8-414E-81B7-6FD9F84A6DA0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Harvey 61/100 [61]" hidden="1">
              <a:extLst>
                <a:ext uri="{FF2B5EF4-FFF2-40B4-BE49-F238E27FC236}">
                  <a16:creationId xmlns:a16="http://schemas.microsoft.com/office/drawing/2014/main" id="{2448225B-0253-4E57-A74A-4593FBE05787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Harvey 62/100 [62]" hidden="1">
              <a:extLst>
                <a:ext uri="{FF2B5EF4-FFF2-40B4-BE49-F238E27FC236}">
                  <a16:creationId xmlns:a16="http://schemas.microsoft.com/office/drawing/2014/main" id="{7DE8FA27-EEAA-4897-BD9B-A489DE50FC37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Harvey 63/100 [63]" hidden="1">
              <a:extLst>
                <a:ext uri="{FF2B5EF4-FFF2-40B4-BE49-F238E27FC236}">
                  <a16:creationId xmlns:a16="http://schemas.microsoft.com/office/drawing/2014/main" id="{3A55B80D-FCED-4C8D-A574-580654EA0C63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Harvey 64/100 [64]" hidden="1">
              <a:extLst>
                <a:ext uri="{FF2B5EF4-FFF2-40B4-BE49-F238E27FC236}">
                  <a16:creationId xmlns:a16="http://schemas.microsoft.com/office/drawing/2014/main" id="{DE2BA7FC-5E67-4778-B3EA-E57E40F232F9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Harvey 65/100 [65]" hidden="1">
              <a:extLst>
                <a:ext uri="{FF2B5EF4-FFF2-40B4-BE49-F238E27FC236}">
                  <a16:creationId xmlns:a16="http://schemas.microsoft.com/office/drawing/2014/main" id="{1BC4FEEA-A049-42BA-8A85-3FA527CE44F3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Harvey 66/100 [66]" hidden="1">
              <a:extLst>
                <a:ext uri="{FF2B5EF4-FFF2-40B4-BE49-F238E27FC236}">
                  <a16:creationId xmlns:a16="http://schemas.microsoft.com/office/drawing/2014/main" id="{8EEC36E9-4BB7-4E3A-AB04-C9B999F245D4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Harvey 67/100 [67]" hidden="1">
              <a:extLst>
                <a:ext uri="{FF2B5EF4-FFF2-40B4-BE49-F238E27FC236}">
                  <a16:creationId xmlns:a16="http://schemas.microsoft.com/office/drawing/2014/main" id="{1918EC99-6D63-4DC5-9581-9847CE300E96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Harvey 68/100 [68]" hidden="1">
              <a:extLst>
                <a:ext uri="{FF2B5EF4-FFF2-40B4-BE49-F238E27FC236}">
                  <a16:creationId xmlns:a16="http://schemas.microsoft.com/office/drawing/2014/main" id="{98FD403B-93AA-46DE-B8B3-99F8593103FE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Harvey 69/100 [69]" hidden="1">
              <a:extLst>
                <a:ext uri="{FF2B5EF4-FFF2-40B4-BE49-F238E27FC236}">
                  <a16:creationId xmlns:a16="http://schemas.microsoft.com/office/drawing/2014/main" id="{6C8DECE9-B870-4CD9-8D6A-D208A64E9DE1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Harvey 70/100 [70]" hidden="1">
              <a:extLst>
                <a:ext uri="{FF2B5EF4-FFF2-40B4-BE49-F238E27FC236}">
                  <a16:creationId xmlns:a16="http://schemas.microsoft.com/office/drawing/2014/main" id="{3A174A8A-46C9-4698-908B-F2EE9A649FF0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Harvey 71/100 [71]" hidden="1">
              <a:extLst>
                <a:ext uri="{FF2B5EF4-FFF2-40B4-BE49-F238E27FC236}">
                  <a16:creationId xmlns:a16="http://schemas.microsoft.com/office/drawing/2014/main" id="{3742BAD9-0BA8-495E-A141-9D283423D14D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Harvey 72/100 [72]" hidden="1">
              <a:extLst>
                <a:ext uri="{FF2B5EF4-FFF2-40B4-BE49-F238E27FC236}">
                  <a16:creationId xmlns:a16="http://schemas.microsoft.com/office/drawing/2014/main" id="{9FCA97B7-6D15-469C-BDA6-65EE36FC2421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Harvey 73/100 [73]" hidden="1">
              <a:extLst>
                <a:ext uri="{FF2B5EF4-FFF2-40B4-BE49-F238E27FC236}">
                  <a16:creationId xmlns:a16="http://schemas.microsoft.com/office/drawing/2014/main" id="{807CF8C3-D094-4440-B8A8-7C4086600556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Harvey 74/100 [74]" hidden="1">
              <a:extLst>
                <a:ext uri="{FF2B5EF4-FFF2-40B4-BE49-F238E27FC236}">
                  <a16:creationId xmlns:a16="http://schemas.microsoft.com/office/drawing/2014/main" id="{3D312ACD-3D30-40C5-920A-303F5BE73E29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Harvey 75/100 [75]" hidden="1">
              <a:extLst>
                <a:ext uri="{FF2B5EF4-FFF2-40B4-BE49-F238E27FC236}">
                  <a16:creationId xmlns:a16="http://schemas.microsoft.com/office/drawing/2014/main" id="{6E333635-85D3-477C-BE5D-9721A9C87442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Harvey 76/100 [76]" hidden="1">
              <a:extLst>
                <a:ext uri="{FF2B5EF4-FFF2-40B4-BE49-F238E27FC236}">
                  <a16:creationId xmlns:a16="http://schemas.microsoft.com/office/drawing/2014/main" id="{2B84CFE0-880B-4270-AC2A-378E374A6F85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Harvey 77/100 [77]" hidden="1">
              <a:extLst>
                <a:ext uri="{FF2B5EF4-FFF2-40B4-BE49-F238E27FC236}">
                  <a16:creationId xmlns:a16="http://schemas.microsoft.com/office/drawing/2014/main" id="{5EC252E3-E98D-4296-8DC7-7BBC79E67399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Harvey 78/100 [78]" hidden="1">
              <a:extLst>
                <a:ext uri="{FF2B5EF4-FFF2-40B4-BE49-F238E27FC236}">
                  <a16:creationId xmlns:a16="http://schemas.microsoft.com/office/drawing/2014/main" id="{34597CD2-AE17-4AC4-BDDA-42E5F11EA4BD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Harvey 79/100 [79]" hidden="1">
              <a:extLst>
                <a:ext uri="{FF2B5EF4-FFF2-40B4-BE49-F238E27FC236}">
                  <a16:creationId xmlns:a16="http://schemas.microsoft.com/office/drawing/2014/main" id="{43513FFB-4D4F-4C2C-9058-B6ADA9B77223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Harvey 80/100 [80]" hidden="1">
              <a:extLst>
                <a:ext uri="{FF2B5EF4-FFF2-40B4-BE49-F238E27FC236}">
                  <a16:creationId xmlns:a16="http://schemas.microsoft.com/office/drawing/2014/main" id="{3E74A731-2B8E-4D2E-96CD-33C320AE9F02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Harvey 81/100 [81]" hidden="1">
              <a:extLst>
                <a:ext uri="{FF2B5EF4-FFF2-40B4-BE49-F238E27FC236}">
                  <a16:creationId xmlns:a16="http://schemas.microsoft.com/office/drawing/2014/main" id="{395EB164-04F7-4605-8A9B-F5E95495C740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Harvey 82/100 [82]" hidden="1">
              <a:extLst>
                <a:ext uri="{FF2B5EF4-FFF2-40B4-BE49-F238E27FC236}">
                  <a16:creationId xmlns:a16="http://schemas.microsoft.com/office/drawing/2014/main" id="{8C403123-B106-4593-A5DB-715C0F7A040C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Harvey 83/100 [83]" hidden="1">
              <a:extLst>
                <a:ext uri="{FF2B5EF4-FFF2-40B4-BE49-F238E27FC236}">
                  <a16:creationId xmlns:a16="http://schemas.microsoft.com/office/drawing/2014/main" id="{4224C58E-8FED-4FD0-A482-89B385D7E115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Harvey 84/100 [84]" hidden="1">
              <a:extLst>
                <a:ext uri="{FF2B5EF4-FFF2-40B4-BE49-F238E27FC236}">
                  <a16:creationId xmlns:a16="http://schemas.microsoft.com/office/drawing/2014/main" id="{D23B6783-C615-4CE8-A797-BD40BBC9A7DB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Harvey 85/100 [85]" hidden="1">
              <a:extLst>
                <a:ext uri="{FF2B5EF4-FFF2-40B4-BE49-F238E27FC236}">
                  <a16:creationId xmlns:a16="http://schemas.microsoft.com/office/drawing/2014/main" id="{81CE860D-5A97-49C1-B57D-755C5D3831A3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Harvey 86/100 [86]" hidden="1">
              <a:extLst>
                <a:ext uri="{FF2B5EF4-FFF2-40B4-BE49-F238E27FC236}">
                  <a16:creationId xmlns:a16="http://schemas.microsoft.com/office/drawing/2014/main" id="{2479714A-163E-46E4-98A7-E027DBFE57FD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Harvey 87/100 [87]" hidden="1">
              <a:extLst>
                <a:ext uri="{FF2B5EF4-FFF2-40B4-BE49-F238E27FC236}">
                  <a16:creationId xmlns:a16="http://schemas.microsoft.com/office/drawing/2014/main" id="{63FA2A77-8C97-455F-A3B2-B7E0EC337A8B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Harvey 88/100 [88]" hidden="1">
              <a:extLst>
                <a:ext uri="{FF2B5EF4-FFF2-40B4-BE49-F238E27FC236}">
                  <a16:creationId xmlns:a16="http://schemas.microsoft.com/office/drawing/2014/main" id="{76A90925-6AF6-4906-A319-B31822004755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Harvey 89/100 [89]" hidden="1">
              <a:extLst>
                <a:ext uri="{FF2B5EF4-FFF2-40B4-BE49-F238E27FC236}">
                  <a16:creationId xmlns:a16="http://schemas.microsoft.com/office/drawing/2014/main" id="{0850D05B-A5F1-4DF2-BE72-115B6768BE60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Harvey 90/100 [90]" hidden="1">
              <a:extLst>
                <a:ext uri="{FF2B5EF4-FFF2-40B4-BE49-F238E27FC236}">
                  <a16:creationId xmlns:a16="http://schemas.microsoft.com/office/drawing/2014/main" id="{D37E5497-C2F8-493B-BE7A-6237593E394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Harvey 91/100 [91]" hidden="1">
              <a:extLst>
                <a:ext uri="{FF2B5EF4-FFF2-40B4-BE49-F238E27FC236}">
                  <a16:creationId xmlns:a16="http://schemas.microsoft.com/office/drawing/2014/main" id="{7C256B67-028D-417A-BF9E-950DCD694CF2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Harvey 92/100 [92]" hidden="1">
              <a:extLst>
                <a:ext uri="{FF2B5EF4-FFF2-40B4-BE49-F238E27FC236}">
                  <a16:creationId xmlns:a16="http://schemas.microsoft.com/office/drawing/2014/main" id="{90115D0F-8E12-492E-9494-96B5D3C111AB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Harvey 93/100 [93]" hidden="1">
              <a:extLst>
                <a:ext uri="{FF2B5EF4-FFF2-40B4-BE49-F238E27FC236}">
                  <a16:creationId xmlns:a16="http://schemas.microsoft.com/office/drawing/2014/main" id="{475AE4EB-8026-4D3E-AE9A-005A809A00C6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Harvey 94/100 [94]" hidden="1">
              <a:extLst>
                <a:ext uri="{FF2B5EF4-FFF2-40B4-BE49-F238E27FC236}">
                  <a16:creationId xmlns:a16="http://schemas.microsoft.com/office/drawing/2014/main" id="{E1AEC727-5D60-487A-811D-3044852AFEE8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Harvey 95/100 [95]" hidden="1">
              <a:extLst>
                <a:ext uri="{FF2B5EF4-FFF2-40B4-BE49-F238E27FC236}">
                  <a16:creationId xmlns:a16="http://schemas.microsoft.com/office/drawing/2014/main" id="{4DC5CA71-AC5E-4CE3-8599-9659DCA9B338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Harvey 96/100 [96]" hidden="1">
              <a:extLst>
                <a:ext uri="{FF2B5EF4-FFF2-40B4-BE49-F238E27FC236}">
                  <a16:creationId xmlns:a16="http://schemas.microsoft.com/office/drawing/2014/main" id="{02B169BD-62A9-4406-90CD-2F27A408849F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Harvey 97/100 [97]" hidden="1">
              <a:extLst>
                <a:ext uri="{FF2B5EF4-FFF2-40B4-BE49-F238E27FC236}">
                  <a16:creationId xmlns:a16="http://schemas.microsoft.com/office/drawing/2014/main" id="{66EC144D-A72B-437C-AABF-6B3AE6258344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Harvey 98/100 [98]" hidden="1">
              <a:extLst>
                <a:ext uri="{FF2B5EF4-FFF2-40B4-BE49-F238E27FC236}">
                  <a16:creationId xmlns:a16="http://schemas.microsoft.com/office/drawing/2014/main" id="{3FD9AB3C-C73B-4ADF-AAFC-CF4E1238F6E0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Harvey 99/100 [99]" hidden="1">
              <a:extLst>
                <a:ext uri="{FF2B5EF4-FFF2-40B4-BE49-F238E27FC236}">
                  <a16:creationId xmlns:a16="http://schemas.microsoft.com/office/drawing/2014/main" id="{EDA506CF-2E87-41DD-B763-D8008A9A3614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Harvey 100/100 [100]" hidden="1">
              <a:extLst>
                <a:ext uri="{FF2B5EF4-FFF2-40B4-BE49-F238E27FC236}">
                  <a16:creationId xmlns:a16="http://schemas.microsoft.com/office/drawing/2014/main" id="{83B4E271-BC38-47D9-AC5F-679941407376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accent2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" descr="{&quot;templafy&quot;:{&quot;id&quot;:&quot;b1b17dd2-64dd-4d1f-95f6-5ef0270737e5&quot;}}" hidden="1" title="text">
            <a:extLst>
              <a:ext uri="{FF2B5EF4-FFF2-40B4-BE49-F238E27FC236}">
                <a16:creationId xmlns:a16="http://schemas.microsoft.com/office/drawing/2014/main" id="{4A0ECF2A-95D0-4F12-9494-539BD853C463}"/>
              </a:ext>
            </a:extLst>
          </p:cNvPr>
          <p:cNvSpPr txBox="1"/>
          <p:nvPr userDrawn="1"/>
        </p:nvSpPr>
        <p:spPr>
          <a:xfrm>
            <a:off x="3193083" y="7296778"/>
            <a:ext cx="7056784" cy="9697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8pPr marL="0" lvl="7" algn="r" defTabSz="1007943">
              <a:lnSpc>
                <a:spcPct val="90000"/>
              </a:lnSpc>
              <a:spcBef>
                <a:spcPts val="551"/>
              </a:spcBef>
              <a:defRPr sz="700" baseline="0"/>
            </a:lvl8pPr>
          </a:lstStyle>
          <a:p>
            <a:pPr lvl="7" algn="ctr">
              <a:buFontTx/>
              <a:buNone/>
            </a:pPr>
            <a:r>
              <a:rPr lang="en-US" sz="800" i="0">
                <a:solidFill>
                  <a:schemeClr val="tx2"/>
                </a:solidFill>
                <a:latin typeface="+mj-lt"/>
              </a:rPr>
              <a:t>Highly confidential - any distribution to third parties is strictly prohibited.  </a:t>
            </a:r>
          </a:p>
        </p:txBody>
      </p:sp>
      <p:sp>
        <p:nvSpPr>
          <p:cNvPr id="154" name="TextBox" hidden="1">
            <a:extLst>
              <a:ext uri="{FF2B5EF4-FFF2-40B4-BE49-F238E27FC236}">
                <a16:creationId xmlns:a16="http://schemas.microsoft.com/office/drawing/2014/main" id="{F0D3DFB6-6F70-49D4-A467-486FFBCB10A8}"/>
              </a:ext>
            </a:extLst>
          </p:cNvPr>
          <p:cNvSpPr txBox="1">
            <a:spLocks/>
          </p:cNvSpPr>
          <p:nvPr userDrawn="1"/>
        </p:nvSpPr>
        <p:spPr>
          <a:xfrm>
            <a:off x="10105852" y="1369263"/>
            <a:ext cx="2904548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67212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Source Sans Pro" panose="020B0604020202020204" pitchFamily="34" charset="0"/>
              <a:buNone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26721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126721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"/>
              <a:defRPr lang="en-US" sz="20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126721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Source Sans Pro" panose="020B0503030403020204" pitchFamily="34" charset="0"/>
              <a:buChar char="—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126721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Source Sans Pro" panose="020B0503030403020204" pitchFamily="34" charset="0"/>
              <a:buChar char="—"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126721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2000" b="1" i="0" kern="1200" dirty="0">
                <a:solidFill>
                  <a:schemeClr val="tx2"/>
                </a:solidFill>
                <a:latin typeface="+mn-lt"/>
                <a:ea typeface="+mn-ea"/>
                <a:cs typeface="Segoe UI Semibold" panose="020B0702040204020203" pitchFamily="34" charset="0"/>
              </a:defRPr>
            </a:lvl6pPr>
            <a:lvl7pPr marL="0" indent="0" algn="l" defTabSz="126721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2000" b="0" i="1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7pPr>
            <a:lvl8pPr marL="0" indent="0" algn="l" defTabSz="1267212" rtl="0" eaLnBrk="1" latinLnBrk="0" hangingPunct="1">
              <a:lnSpc>
                <a:spcPct val="110000"/>
              </a:lnSpc>
              <a:spcBef>
                <a:spcPts val="300"/>
              </a:spcBef>
              <a:buFont typeface="Source Sans Pro" panose="020B0604020202020204" pitchFamily="34" charset="0"/>
              <a:buNone/>
              <a:tabLst/>
              <a:defRPr sz="12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126721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lphaLcParenR"/>
              <a:defRPr sz="12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2AE8E9-A4F7-0B35-0258-6453FD539D00}"/>
              </a:ext>
            </a:extLst>
          </p:cNvPr>
          <p:cNvPicPr>
            <a:picLocks noChangeAspect="1"/>
          </p:cNvPicPr>
          <p:nvPr userDrawn="1"/>
        </p:nvPicPr>
        <p:blipFill>
          <a:blip r:embed="rId1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899" y="245965"/>
            <a:ext cx="2193501" cy="2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</p:sldLayoutIdLst>
  <p:txStyles>
    <p:titleStyle>
      <a:lvl1pPr algn="l" defTabSz="1267212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67212" rtl="0" eaLnBrk="1" latinLnBrk="0" hangingPunct="1">
        <a:lnSpc>
          <a:spcPct val="110000"/>
        </a:lnSpc>
        <a:spcBef>
          <a:spcPts val="1800"/>
        </a:spcBef>
        <a:spcAft>
          <a:spcPts val="600"/>
        </a:spcAft>
        <a:buFont typeface="Source Sans Pro" panose="020B0604020202020204" pitchFamily="34" charset="0"/>
        <a:buNone/>
        <a:defRPr sz="2000" b="1" i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126721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Source Sans Pro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126721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 2" panose="05020102010507070707" pitchFamily="18" charset="2"/>
        <a:buChar char=""/>
        <a:defRPr lang="en-US" sz="2000" i="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126721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Source Sans Pro" panose="020B0503030403020204" pitchFamily="34" charset="0"/>
        <a:buChar char="—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216000" algn="l" defTabSz="126721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Source Sans Pro" panose="020B0503030403020204" pitchFamily="34" charset="0"/>
        <a:buChar char="—"/>
        <a:defRPr lang="en-US" sz="1600" kern="1200" baseline="0" dirty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1267212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SzPct val="70000"/>
        <a:buFont typeface="Wingdings" panose="05000000000000000000" pitchFamily="2" charset="2"/>
        <a:buNone/>
        <a:defRPr lang="en-US" sz="2000" b="1" i="0" kern="1200" dirty="0">
          <a:solidFill>
            <a:schemeClr val="tx2"/>
          </a:solidFill>
          <a:latin typeface="+mn-lt"/>
          <a:ea typeface="+mn-ea"/>
          <a:cs typeface="Segoe UI Semibold" panose="020B0702040204020203" pitchFamily="34" charset="0"/>
        </a:defRPr>
      </a:lvl6pPr>
      <a:lvl7pPr marL="0" indent="0" algn="l" defTabSz="126721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chemeClr val="tx1"/>
        </a:buClr>
        <a:buSzPct val="70000"/>
        <a:buFont typeface="Wingdings" panose="05000000000000000000" pitchFamily="2" charset="2"/>
        <a:buNone/>
        <a:defRPr lang="en-US" sz="2000" b="0" i="1" kern="1200" baseline="0" dirty="0">
          <a:solidFill>
            <a:schemeClr val="accent3"/>
          </a:solidFill>
          <a:latin typeface="+mj-lt"/>
          <a:ea typeface="+mn-ea"/>
          <a:cs typeface="+mn-cs"/>
        </a:defRPr>
      </a:lvl7pPr>
      <a:lvl8pPr marL="0" indent="0" algn="l" defTabSz="1267212" rtl="0" eaLnBrk="1" latinLnBrk="0" hangingPunct="1">
        <a:lnSpc>
          <a:spcPct val="110000"/>
        </a:lnSpc>
        <a:spcBef>
          <a:spcPts val="300"/>
        </a:spcBef>
        <a:buFont typeface="Source Sans Pro" panose="020B0604020202020204" pitchFamily="34" charset="0"/>
        <a:buNone/>
        <a:tabLst/>
        <a:defRPr sz="1200" b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6000" indent="-216000" algn="l" defTabSz="1267212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Font typeface="+mj-lt"/>
        <a:buAutoNum type="alphaLcParenR"/>
        <a:defRPr sz="1200" i="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593012" rtl="0" eaLnBrk="1" latinLnBrk="0" hangingPunct="1">
        <a:lnSpc>
          <a:spcPct val="110000"/>
        </a:lnSpc>
        <a:spcBef>
          <a:spcPts val="1760"/>
        </a:spcBef>
        <a:spcAft>
          <a:spcPts val="754"/>
        </a:spcAft>
        <a:buFont typeface="Source Sans Pro" panose="020B0604020202020204" pitchFamily="34" charset="0"/>
        <a:buNone/>
        <a:defRPr sz="2011" i="0" kern="1200">
          <a:solidFill>
            <a:schemeClr val="accent2"/>
          </a:solidFill>
          <a:latin typeface="Source Sans Pro" panose="020B0603030403020204"/>
          <a:ea typeface="+mn-ea"/>
          <a:cs typeface="+mn-cs"/>
        </a:defRPr>
      </a:lvl1pPr>
      <a:lvl2pPr marL="0" indent="0" algn="l" defTabSz="1593012" rtl="0" eaLnBrk="1" latinLnBrk="0" hangingPunct="1">
        <a:lnSpc>
          <a:spcPct val="110000"/>
        </a:lnSpc>
        <a:spcBef>
          <a:spcPts val="0"/>
        </a:spcBef>
        <a:spcAft>
          <a:spcPts val="754"/>
        </a:spcAft>
        <a:buFont typeface="Source Sans Pro" panose="020B0604020202020204" pitchFamily="34" charset="0"/>
        <a:buNone/>
        <a:defRPr sz="2011" kern="1200">
          <a:solidFill>
            <a:schemeClr val="tx1"/>
          </a:solidFill>
          <a:latin typeface="Source Sans Pro" panose="020B0403030403020204" pitchFamily="34" charset="0"/>
          <a:ea typeface="+mn-ea"/>
          <a:cs typeface="+mn-cs"/>
        </a:defRPr>
      </a:lvl2pPr>
      <a:lvl3pPr marL="271534" indent="-271534" algn="l" defTabSz="1593012" rtl="0" eaLnBrk="1" latinLnBrk="0" hangingPunct="1">
        <a:lnSpc>
          <a:spcPct val="110000"/>
        </a:lnSpc>
        <a:spcBef>
          <a:spcPts val="0"/>
        </a:spcBef>
        <a:spcAft>
          <a:spcPts val="754"/>
        </a:spcAft>
        <a:buClr>
          <a:schemeClr val="tx1"/>
        </a:buClr>
        <a:buSzPct val="75000"/>
        <a:buFont typeface="Wingdings" panose="02000505000000020004" pitchFamily="50" charset="0"/>
        <a:buChar char="•"/>
        <a:defRPr lang="en-US" sz="2011" i="0" kern="1200" dirty="0">
          <a:solidFill>
            <a:schemeClr val="tx1"/>
          </a:solidFill>
          <a:latin typeface="Source Sans Pro" panose="020B0403030403020204" pitchFamily="34" charset="0"/>
          <a:ea typeface="+mn-ea"/>
          <a:cs typeface="+mn-cs"/>
        </a:defRPr>
      </a:lvl3pPr>
      <a:lvl4pPr marL="543067" indent="-271534" algn="l" defTabSz="1593012" rtl="0" eaLnBrk="1" latinLnBrk="0" hangingPunct="1">
        <a:lnSpc>
          <a:spcPct val="110000"/>
        </a:lnSpc>
        <a:spcBef>
          <a:spcPts val="0"/>
        </a:spcBef>
        <a:spcAft>
          <a:spcPts val="754"/>
        </a:spcAft>
        <a:buClr>
          <a:schemeClr val="tx1"/>
        </a:buClr>
        <a:buSzPct val="60000"/>
        <a:buFont typeface="Wingdings" panose="05000000000000000000" pitchFamily="2" charset="2"/>
        <a:buChar char="l"/>
        <a:defRPr lang="en-US" sz="1509" kern="1200" dirty="0">
          <a:solidFill>
            <a:schemeClr val="tx1"/>
          </a:solidFill>
          <a:latin typeface="Source Sans Pro" panose="020B0403030403020204" pitchFamily="34" charset="0"/>
          <a:ea typeface="+mn-ea"/>
          <a:cs typeface="+mn-cs"/>
        </a:defRPr>
      </a:lvl4pPr>
      <a:lvl5pPr marL="814601" indent="-271534" algn="l" defTabSz="1593012" rtl="0" eaLnBrk="1" latinLnBrk="0" hangingPunct="1">
        <a:lnSpc>
          <a:spcPct val="110000"/>
        </a:lnSpc>
        <a:spcBef>
          <a:spcPts val="0"/>
        </a:spcBef>
        <a:spcAft>
          <a:spcPts val="754"/>
        </a:spcAft>
        <a:buClr>
          <a:schemeClr val="tx1"/>
        </a:buClr>
        <a:buSzPct val="60000"/>
        <a:buFont typeface="Wingdings" panose="05000000000000000000" pitchFamily="2" charset="2"/>
        <a:buChar char="l"/>
        <a:defRPr lang="en-US" sz="1383" kern="1200" baseline="0" dirty="0">
          <a:solidFill>
            <a:schemeClr val="tx1"/>
          </a:solidFill>
          <a:latin typeface="Source Sans Pro" panose="020B0403030403020204" pitchFamily="34" charset="0"/>
          <a:ea typeface="+mn-ea"/>
          <a:cs typeface="+mn-cs"/>
        </a:defRPr>
      </a:lvl5pPr>
      <a:lvl6pPr marL="0" indent="0" algn="l" defTabSz="1593012" rtl="0" eaLnBrk="1" latinLnBrk="0" hangingPunct="1">
        <a:lnSpc>
          <a:spcPct val="100000"/>
        </a:lnSpc>
        <a:spcBef>
          <a:spcPts val="1257"/>
        </a:spcBef>
        <a:spcAft>
          <a:spcPts val="251"/>
        </a:spcAft>
        <a:buClr>
          <a:schemeClr val="tx1"/>
        </a:buClr>
        <a:buSzPct val="70000"/>
        <a:buFont typeface="Wingdings" panose="05000000000000000000" pitchFamily="2" charset="2"/>
        <a:buNone/>
        <a:defRPr lang="en-US" sz="2011" i="0" kern="1200" dirty="0">
          <a:solidFill>
            <a:schemeClr val="tx1"/>
          </a:solidFill>
          <a:latin typeface="Source Sans Pro" panose="020B0603030403020204"/>
          <a:ea typeface="+mn-ea"/>
          <a:cs typeface="+mn-cs"/>
        </a:defRPr>
      </a:lvl6pPr>
      <a:lvl7pPr marL="0" indent="0" algn="l" defTabSz="1593012" rtl="0" eaLnBrk="1" latinLnBrk="0" hangingPunct="1">
        <a:lnSpc>
          <a:spcPct val="110000"/>
        </a:lnSpc>
        <a:spcBef>
          <a:spcPts val="754"/>
        </a:spcBef>
        <a:spcAft>
          <a:spcPts val="251"/>
        </a:spcAft>
        <a:buClr>
          <a:schemeClr val="tx1"/>
        </a:buClr>
        <a:buSzPct val="70000"/>
        <a:buFont typeface="Wingdings" panose="05000000000000000000" pitchFamily="2" charset="2"/>
        <a:buNone/>
        <a:defRPr lang="en-US" sz="2011" b="0" i="1" kern="1200" baseline="0" dirty="0">
          <a:solidFill>
            <a:schemeClr val="accent3"/>
          </a:solidFill>
          <a:latin typeface="Georgia" panose="02040502050405020303" pitchFamily="18" charset="0"/>
          <a:ea typeface="+mn-ea"/>
          <a:cs typeface="+mn-cs"/>
        </a:defRPr>
      </a:lvl7pPr>
      <a:lvl8pPr marL="0" indent="0" algn="l" defTabSz="1593012" rtl="0" eaLnBrk="1" latinLnBrk="0" hangingPunct="1">
        <a:lnSpc>
          <a:spcPct val="110000"/>
        </a:lnSpc>
        <a:spcBef>
          <a:spcPts val="251"/>
        </a:spcBef>
        <a:buFont typeface="Source Sans Pro" panose="020B0604020202020204" pitchFamily="34" charset="0"/>
        <a:buNone/>
        <a:tabLst/>
        <a:defRPr sz="132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284454" indent="-284454" algn="l" defTabSz="1593012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AutoNum type="alphaLcParenR"/>
        <a:defRPr sz="1320" i="0" kern="1200">
          <a:solidFill>
            <a:schemeClr val="tx1"/>
          </a:solidFill>
          <a:latin typeface="Source Sans Pro" panose="020B0403030403020204" pitchFamily="34" charset="0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34">
          <p15:clr>
            <a:srgbClr val="547EBF"/>
          </p15:clr>
        </p15:guide>
        <p15:guide id="2" pos="8196">
          <p15:clr>
            <a:srgbClr val="547EBF"/>
          </p15:clr>
        </p15:guide>
        <p15:guide id="3" pos="272">
          <p15:clr>
            <a:srgbClr val="547EBF"/>
          </p15:clr>
        </p15:guide>
        <p15:guide id="4" pos="4290">
          <p15:clr>
            <a:srgbClr val="547EBF"/>
          </p15:clr>
        </p15:guide>
        <p15:guide id="5" pos="4177">
          <p15:clr>
            <a:srgbClr val="547EBF"/>
          </p15:clr>
        </p15:guide>
        <p15:guide id="6" pos="6158">
          <p15:clr>
            <a:srgbClr val="547EBF"/>
          </p15:clr>
        </p15:guide>
        <p15:guide id="7" pos="6270">
          <p15:clr>
            <a:srgbClr val="547EBF"/>
          </p15:clr>
        </p15:guide>
        <p15:guide id="8" pos="6215">
          <p15:clr>
            <a:srgbClr val="547EBF"/>
          </p15:clr>
        </p15:guide>
        <p15:guide id="9" pos="2197">
          <p15:clr>
            <a:srgbClr val="547EBF"/>
          </p15:clr>
        </p15:guide>
        <p15:guide id="10" pos="2311">
          <p15:clr>
            <a:srgbClr val="547EBF"/>
          </p15:clr>
        </p15:guide>
        <p15:guide id="11" pos="2255">
          <p15:clr>
            <a:srgbClr val="547EBF"/>
          </p15:clr>
        </p15:guide>
        <p15:guide id="12" orient="horz" pos="4490">
          <p15:clr>
            <a:srgbClr val="547EBF"/>
          </p15:clr>
        </p15:guide>
        <p15:guide id="13" orient="horz" pos="861">
          <p15:clr>
            <a:srgbClr val="547EBF"/>
          </p15:clr>
        </p15:guide>
        <p15:guide id="14" orient="horz" pos="543">
          <p15:clr>
            <a:srgbClr val="547EBF"/>
          </p15:clr>
        </p15:guide>
        <p15:guide id="15" orient="horz" pos="339">
          <p15:clr>
            <a:srgbClr val="547EBF"/>
          </p15:clr>
        </p15:guide>
        <p15:guide id="16" orient="horz" pos="2676">
          <p15:clr>
            <a:srgbClr val="547EBF"/>
          </p15:clr>
        </p15:guide>
        <p15:guide id="17" orient="horz" pos="2619">
          <p15:clr>
            <a:srgbClr val="547EBF"/>
          </p15:clr>
        </p15:guide>
        <p15:guide id="18" orient="horz" pos="2732">
          <p15:clr>
            <a:srgbClr val="547EBF"/>
          </p15:clr>
        </p15:guide>
        <p15:guide id="19" orient="horz" pos="1735">
          <p15:clr>
            <a:srgbClr val="547EBF"/>
          </p15:clr>
        </p15:guide>
        <p15:guide id="20" orient="horz" pos="1792">
          <p15:clr>
            <a:srgbClr val="547EBF"/>
          </p15:clr>
        </p15:guide>
        <p15:guide id="21" orient="horz" pos="1678">
          <p15:clr>
            <a:srgbClr val="547EBF"/>
          </p15:clr>
        </p15:guide>
        <p15:guide id="22" orient="horz" pos="3616">
          <p15:clr>
            <a:srgbClr val="547EBF"/>
          </p15:clr>
        </p15:guide>
        <p15:guide id="23" orient="horz" pos="3560">
          <p15:clr>
            <a:srgbClr val="547EBF"/>
          </p15:clr>
        </p15:guide>
        <p15:guide id="24" orient="horz" pos="3673">
          <p15:clr>
            <a:srgbClr val="547EBF"/>
          </p15:clr>
        </p15:guide>
        <p15:guide id="25" orient="horz" pos="4763">
          <p15:clr>
            <a:srgbClr val="547EBF"/>
          </p15:clr>
        </p15:guide>
        <p15:guide id="26" orient="horz" pos="4671">
          <p15:clr>
            <a:srgbClr val="547EBF"/>
          </p15:clr>
        </p15:guide>
        <p15:guide id="27" orient="horz" pos="458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customXml" Target="../../customXml/item257.xml"/><Relationship Id="rId1" Type="http://schemas.openxmlformats.org/officeDocument/2006/relationships/customXml" Target="../../customXml/item25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chart" Target="../charts/chart7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67.xml"/><Relationship Id="rId1" Type="http://schemas.openxmlformats.org/officeDocument/2006/relationships/customXml" Target="../../customXml/item2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tags" Target="../tags/tag125.xml"/><Relationship Id="rId7" Type="http://schemas.openxmlformats.org/officeDocument/2006/relationships/chart" Target="../charts/chart11.xml"/><Relationship Id="rId2" Type="http://schemas.openxmlformats.org/officeDocument/2006/relationships/customXml" Target="../../customXml/item269.xml"/><Relationship Id="rId1" Type="http://schemas.openxmlformats.org/officeDocument/2006/relationships/customXml" Target="../../customXml/item268.xml"/><Relationship Id="rId6" Type="http://schemas.openxmlformats.org/officeDocument/2006/relationships/chart" Target="../charts/chart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71.xml"/><Relationship Id="rId1" Type="http://schemas.openxmlformats.org/officeDocument/2006/relationships/customXml" Target="../../customXml/item2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259.xml"/><Relationship Id="rId1" Type="http://schemas.openxmlformats.org/officeDocument/2006/relationships/customXml" Target="../../customXml/item258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7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2.svg"/><Relationship Id="rId12" Type="http://schemas.openxmlformats.org/officeDocument/2006/relationships/image" Target="../media/image66.png"/><Relationship Id="rId2" Type="http://schemas.openxmlformats.org/officeDocument/2006/relationships/customXml" Target="../../customXml/item273.xml"/><Relationship Id="rId1" Type="http://schemas.openxmlformats.org/officeDocument/2006/relationships/customXml" Target="../../customXml/item272.xml"/><Relationship Id="rId6" Type="http://schemas.openxmlformats.org/officeDocument/2006/relationships/image" Target="../media/image61.png"/><Relationship Id="rId11" Type="http://schemas.openxmlformats.org/officeDocument/2006/relationships/image" Target="../media/image65.svg"/><Relationship Id="rId5" Type="http://schemas.openxmlformats.org/officeDocument/2006/relationships/image" Target="../media/image60.jpeg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customXml" Target="../../customXml/item275.xml"/><Relationship Id="rId1" Type="http://schemas.openxmlformats.org/officeDocument/2006/relationships/customXml" Target="../../customXml/item27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61.xml"/><Relationship Id="rId1" Type="http://schemas.openxmlformats.org/officeDocument/2006/relationships/customXml" Target="../../customXml/item2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63.xml"/><Relationship Id="rId1" Type="http://schemas.openxmlformats.org/officeDocument/2006/relationships/customXml" Target="../../customXml/item2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svg"/><Relationship Id="rId7" Type="http://schemas.openxmlformats.org/officeDocument/2006/relationships/image" Target="../media/image2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65.xml"/><Relationship Id="rId1" Type="http://schemas.openxmlformats.org/officeDocument/2006/relationships/customXml" Target="../../customXml/item264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D024EF0-A8E4-1C68-C5CA-D192378AE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it-IT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Merito creditizio e profilo di sostenibilità delle imprese familiari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0568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F4B19-73BF-0862-E9EA-2927CE70D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3258E4C-45AD-881C-4EBF-26115EC9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…per tutte le classi dimensionali e per tutti i settori ad eccezione dell’energy e utilities…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34D0882-A59B-DC05-EED8-E6EEA1942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853888"/>
              </p:ext>
            </p:extLst>
          </p:nvPr>
        </p:nvGraphicFramePr>
        <p:xfrm>
          <a:off x="300632" y="1932376"/>
          <a:ext cx="5890979" cy="46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0153320-B5C3-8BC7-067E-A468237E5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732226"/>
              </p:ext>
            </p:extLst>
          </p:nvPr>
        </p:nvGraphicFramePr>
        <p:xfrm>
          <a:off x="6467357" y="1982132"/>
          <a:ext cx="6464839" cy="483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68025D-2A7C-66F2-FFD0-F1B96646A778}"/>
              </a:ext>
            </a:extLst>
          </p:cNvPr>
          <p:cNvSpPr txBox="1"/>
          <p:nvPr/>
        </p:nvSpPr>
        <p:spPr>
          <a:xfrm>
            <a:off x="488695" y="1383756"/>
            <a:ext cx="544270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per classe dimensionale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CED7C4-1F32-F564-E7F3-32B5273480B6}"/>
              </a:ext>
            </a:extLst>
          </p:cNvPr>
          <p:cNvSpPr txBox="1"/>
          <p:nvPr/>
        </p:nvSpPr>
        <p:spPr>
          <a:xfrm>
            <a:off x="6467357" y="1383756"/>
            <a:ext cx="62030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per settore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CA90C2-98DE-2116-761D-CB58E9E013D2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</a:t>
            </a:r>
          </a:p>
        </p:txBody>
      </p:sp>
    </p:spTree>
    <p:extLst>
      <p:ext uri="{BB962C8B-B14F-4D97-AF65-F5344CB8AC3E}">
        <p14:creationId xmlns:p14="http://schemas.microsoft.com/office/powerpoint/2010/main" val="296291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F4B19-73BF-0862-E9EA-2927CE70D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9D97BD62-60FF-F48F-6506-BF219E84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…indipendentemente dalla quotazione in borsa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34D0882-A59B-DC05-EED8-E6EEA1942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773058"/>
              </p:ext>
            </p:extLst>
          </p:nvPr>
        </p:nvGraphicFramePr>
        <p:xfrm>
          <a:off x="444030" y="1997682"/>
          <a:ext cx="5889600" cy="4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68025D-2A7C-66F2-FFD0-F1B96646A778}"/>
              </a:ext>
            </a:extLst>
          </p:cNvPr>
          <p:cNvSpPr txBox="1"/>
          <p:nvPr/>
        </p:nvSpPr>
        <p:spPr>
          <a:xfrm>
            <a:off x="444031" y="1449062"/>
            <a:ext cx="58895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</a:t>
            </a:r>
            <a:r>
              <a:rPr lang="it-IT" sz="1800" b="1">
                <a:solidFill>
                  <a:srgbClr val="FFFFFF"/>
                </a:solidFill>
              </a:rPr>
              <a:t>per imprese quotate e non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CEEE677-E2A8-E84A-4A92-4B9C9E7EC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383133"/>
              </p:ext>
            </p:extLst>
          </p:nvPr>
        </p:nvGraphicFramePr>
        <p:xfrm>
          <a:off x="6812790" y="1997682"/>
          <a:ext cx="5889600" cy="465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39861A-B14B-12E4-FABE-1554B334F9D8}"/>
              </a:ext>
            </a:extLst>
          </p:cNvPr>
          <p:cNvSpPr txBox="1"/>
          <p:nvPr/>
        </p:nvSpPr>
        <p:spPr>
          <a:xfrm>
            <a:off x="6824364" y="1474462"/>
            <a:ext cx="61020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</a:t>
            </a:r>
            <a:r>
              <a:rPr lang="it-IT" sz="1800" b="1">
                <a:solidFill>
                  <a:srgbClr val="FFFFFF"/>
                </a:solidFill>
              </a:rPr>
              <a:t>per le sole imprese imprese quotate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50E1F730-B311-BE91-FE77-99E65552AE72}"/>
              </a:ext>
            </a:extLst>
          </p:cNvPr>
          <p:cNvSpPr/>
          <p:nvPr/>
        </p:nvSpPr>
        <p:spPr>
          <a:xfrm>
            <a:off x="6239214" y="4052547"/>
            <a:ext cx="486000" cy="4862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9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7A773047-AA97-B392-F796-0CAB66AB2B0F}"/>
              </a:ext>
            </a:extLst>
          </p:cNvPr>
          <p:cNvSpPr/>
          <p:nvPr/>
        </p:nvSpPr>
        <p:spPr>
          <a:xfrm rot="16200000">
            <a:off x="6395663" y="4245507"/>
            <a:ext cx="191984" cy="100334"/>
          </a:xfrm>
          <a:custGeom>
            <a:avLst/>
            <a:gdLst>
              <a:gd name="connsiteX0" fmla="*/ 416505 w 838367"/>
              <a:gd name="connsiteY0" fmla="*/ 437092 h 438145"/>
              <a:gd name="connsiteX1" fmla="*/ 386740 w 838367"/>
              <a:gd name="connsiteY1" fmla="*/ 424614 h 438145"/>
              <a:gd name="connsiteX2" fmla="*/ 15264 w 838367"/>
              <a:gd name="connsiteY2" fmla="*/ 81733 h 438145"/>
              <a:gd name="connsiteX3" fmla="*/ 12729 w 838367"/>
              <a:gd name="connsiteY3" fmla="*/ 14315 h 438145"/>
              <a:gd name="connsiteX4" fmla="*/ 80149 w 838367"/>
              <a:gd name="connsiteY4" fmla="*/ 11781 h 438145"/>
              <a:gd name="connsiteX5" fmla="*/ 80154 w 838367"/>
              <a:gd name="connsiteY5" fmla="*/ 11781 h 438145"/>
              <a:gd name="connsiteX6" fmla="*/ 419184 w 838367"/>
              <a:gd name="connsiteY6" fmla="*/ 324601 h 438145"/>
              <a:gd name="connsiteX7" fmla="*/ 758215 w 838367"/>
              <a:gd name="connsiteY7" fmla="*/ 11781 h 438145"/>
              <a:gd name="connsiteX8" fmla="*/ 825634 w 838367"/>
              <a:gd name="connsiteY8" fmla="*/ 14306 h 438145"/>
              <a:gd name="connsiteX9" fmla="*/ 823109 w 838367"/>
              <a:gd name="connsiteY9" fmla="*/ 81724 h 438145"/>
              <a:gd name="connsiteX10" fmla="*/ 823104 w 838367"/>
              <a:gd name="connsiteY10" fmla="*/ 81733 h 438145"/>
              <a:gd name="connsiteX11" fmla="*/ 451629 w 838367"/>
              <a:gd name="connsiteY11" fmla="*/ 424614 h 438145"/>
              <a:gd name="connsiteX12" fmla="*/ 416505 w 838367"/>
              <a:gd name="connsiteY12" fmla="*/ 437092 h 4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8367" h="438145">
                <a:moveTo>
                  <a:pt x="416505" y="437092"/>
                </a:moveTo>
                <a:cubicBezTo>
                  <a:pt x="405431" y="436521"/>
                  <a:pt x="394904" y="432138"/>
                  <a:pt x="386740" y="424614"/>
                </a:cubicBezTo>
                <a:lnTo>
                  <a:pt x="15264" y="81733"/>
                </a:lnTo>
                <a:cubicBezTo>
                  <a:pt x="-4053" y="63817"/>
                  <a:pt x="-5188" y="33632"/>
                  <a:pt x="12729" y="14315"/>
                </a:cubicBezTo>
                <a:cubicBezTo>
                  <a:pt x="30647" y="-5002"/>
                  <a:pt x="60831" y="-6145"/>
                  <a:pt x="80149" y="11781"/>
                </a:cubicBezTo>
                <a:cubicBezTo>
                  <a:pt x="80150" y="11781"/>
                  <a:pt x="80152" y="11781"/>
                  <a:pt x="80154" y="11781"/>
                </a:cubicBezTo>
                <a:lnTo>
                  <a:pt x="419184" y="324601"/>
                </a:lnTo>
                <a:lnTo>
                  <a:pt x="758215" y="11781"/>
                </a:lnTo>
                <a:cubicBezTo>
                  <a:pt x="777530" y="-6135"/>
                  <a:pt x="807714" y="-5011"/>
                  <a:pt x="825634" y="14306"/>
                </a:cubicBezTo>
                <a:cubicBezTo>
                  <a:pt x="843554" y="33623"/>
                  <a:pt x="842423" y="63807"/>
                  <a:pt x="823109" y="81724"/>
                </a:cubicBezTo>
                <a:cubicBezTo>
                  <a:pt x="823107" y="81733"/>
                  <a:pt x="823105" y="81733"/>
                  <a:pt x="823104" y="81733"/>
                </a:cubicBezTo>
                <a:lnTo>
                  <a:pt x="451629" y="424614"/>
                </a:lnTo>
                <a:cubicBezTo>
                  <a:pt x="442106" y="433377"/>
                  <a:pt x="429425" y="437948"/>
                  <a:pt x="416505" y="43709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tx2">
                  <a:lumMod val="100000"/>
                </a:scheme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3D195F1-3052-C231-EC58-1946F7814C25}"/>
              </a:ext>
            </a:extLst>
          </p:cNvPr>
          <p:cNvSpPr/>
          <p:nvPr/>
        </p:nvSpPr>
        <p:spPr>
          <a:xfrm>
            <a:off x="3704354" y="2508663"/>
            <a:ext cx="2314936" cy="3609874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8D9321-F123-6232-7C63-D1CE3016B379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</a:t>
            </a:r>
          </a:p>
        </p:txBody>
      </p:sp>
    </p:spTree>
    <p:extLst>
      <p:ext uri="{BB962C8B-B14F-4D97-AF65-F5344CB8AC3E}">
        <p14:creationId xmlns:p14="http://schemas.microsoft.com/office/powerpoint/2010/main" val="92378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C33181-21CB-F10D-D011-BE1A8E032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ADFACAE-AA67-E98A-B042-EC5DF607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  <a:latin typeface="Source Sans Pro"/>
              </a:rPr>
              <a:t>L’export si configura come un fattore di stabilità e competitività per le imprese familiari </a:t>
            </a:r>
            <a:endParaRPr lang="it-IT"/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DEA158FF-61E6-7A60-0B6D-A5246D005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184879"/>
              </p:ext>
            </p:extLst>
          </p:nvPr>
        </p:nvGraphicFramePr>
        <p:xfrm>
          <a:off x="401307" y="1711624"/>
          <a:ext cx="6525894" cy="481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83A53F5-4FDC-DABE-502A-AADF3AA9C55F}"/>
              </a:ext>
            </a:extLst>
          </p:cNvPr>
          <p:cNvSpPr txBox="1"/>
          <p:nvPr/>
        </p:nvSpPr>
        <p:spPr>
          <a:xfrm>
            <a:off x="942900" y="1237807"/>
            <a:ext cx="54427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imprese familiari per classe dimensionale e propensione all’export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82364D-FB48-BC27-AD9E-9D6227E413AE}"/>
              </a:ext>
            </a:extLst>
          </p:cNvPr>
          <p:cNvSpPr txBox="1"/>
          <p:nvPr/>
        </p:nvSpPr>
        <p:spPr>
          <a:xfrm>
            <a:off x="7846515" y="3780631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Macchinari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2FFC7408-6A1A-EEA3-83CA-BAA6F15A1CD4}"/>
              </a:ext>
            </a:extLst>
          </p:cNvPr>
          <p:cNvSpPr/>
          <p:nvPr/>
        </p:nvSpPr>
        <p:spPr>
          <a:xfrm flipH="1">
            <a:off x="7943453" y="2901603"/>
            <a:ext cx="761856" cy="761856"/>
          </a:xfrm>
          <a:prstGeom prst="ellipse">
            <a:avLst/>
          </a:prstGeom>
          <a:solidFill>
            <a:srgbClr val="32587B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2779A18F-36D0-6456-767B-22A223D1D08B}"/>
              </a:ext>
            </a:extLst>
          </p:cNvPr>
          <p:cNvSpPr txBox="1"/>
          <p:nvPr/>
        </p:nvSpPr>
        <p:spPr>
          <a:xfrm>
            <a:off x="9285854" y="3780631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Chimico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1DDD4E7C-7C0E-DFE7-8CF3-2F9C99A8A8A4}"/>
              </a:ext>
            </a:extLst>
          </p:cNvPr>
          <p:cNvSpPr/>
          <p:nvPr/>
        </p:nvSpPr>
        <p:spPr>
          <a:xfrm flipH="1">
            <a:off x="9269936" y="2881118"/>
            <a:ext cx="761856" cy="761856"/>
          </a:xfrm>
          <a:prstGeom prst="ellipse">
            <a:avLst/>
          </a:prstGeom>
          <a:solidFill>
            <a:srgbClr val="B2B8C3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CA553644-B878-C333-99F1-B2950850CFEA}"/>
              </a:ext>
            </a:extLst>
          </p:cNvPr>
          <p:cNvSpPr txBox="1"/>
          <p:nvPr/>
        </p:nvSpPr>
        <p:spPr>
          <a:xfrm>
            <a:off x="10220639" y="3780631"/>
            <a:ext cx="155394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Gomma 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plastica</a:t>
            </a:r>
          </a:p>
        </p:txBody>
      </p:sp>
      <p:sp>
        <p:nvSpPr>
          <p:cNvPr id="10" name="Oval 69">
            <a:extLst>
              <a:ext uri="{FF2B5EF4-FFF2-40B4-BE49-F238E27FC236}">
                <a16:creationId xmlns:a16="http://schemas.microsoft.com/office/drawing/2014/main" id="{24C3D92A-9770-B69E-F1E1-C3ABB45EE989}"/>
              </a:ext>
            </a:extLst>
          </p:cNvPr>
          <p:cNvSpPr/>
          <p:nvPr/>
        </p:nvSpPr>
        <p:spPr>
          <a:xfrm flipH="1">
            <a:off x="10597497" y="2858108"/>
            <a:ext cx="761856" cy="761856"/>
          </a:xfrm>
          <a:prstGeom prst="ellipse">
            <a:avLst/>
          </a:prstGeom>
          <a:solidFill>
            <a:srgbClr val="00A3E6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1" name="TextBox 72">
            <a:extLst>
              <a:ext uri="{FF2B5EF4-FFF2-40B4-BE49-F238E27FC236}">
                <a16:creationId xmlns:a16="http://schemas.microsoft.com/office/drawing/2014/main" id="{2904C830-53EA-BA7A-87EC-DB3491E1450D}"/>
              </a:ext>
            </a:extLst>
          </p:cNvPr>
          <p:cNvSpPr txBox="1"/>
          <p:nvPr/>
        </p:nvSpPr>
        <p:spPr>
          <a:xfrm>
            <a:off x="11539632" y="3766735"/>
            <a:ext cx="15539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Carta e imballaggi</a:t>
            </a:r>
          </a:p>
        </p:txBody>
      </p:sp>
      <p:sp>
        <p:nvSpPr>
          <p:cNvPr id="12" name="Oval 74">
            <a:extLst>
              <a:ext uri="{FF2B5EF4-FFF2-40B4-BE49-F238E27FC236}">
                <a16:creationId xmlns:a16="http://schemas.microsoft.com/office/drawing/2014/main" id="{3E28D84E-6C65-A94B-0B03-3FB6F70AB9C1}"/>
              </a:ext>
            </a:extLst>
          </p:cNvPr>
          <p:cNvSpPr/>
          <p:nvPr/>
        </p:nvSpPr>
        <p:spPr>
          <a:xfrm flipH="1">
            <a:off x="11923151" y="2858108"/>
            <a:ext cx="761856" cy="761856"/>
          </a:xfrm>
          <a:prstGeom prst="ellipse">
            <a:avLst/>
          </a:prstGeom>
          <a:solidFill>
            <a:srgbClr val="0079C5">
              <a:lumMod val="100000"/>
            </a:srgbClr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3" name="TextBox 77">
            <a:extLst>
              <a:ext uri="{FF2B5EF4-FFF2-40B4-BE49-F238E27FC236}">
                <a16:creationId xmlns:a16="http://schemas.microsoft.com/office/drawing/2014/main" id="{89963967-FA34-893B-D3B7-B91012357287}"/>
              </a:ext>
            </a:extLst>
          </p:cNvPr>
          <p:cNvSpPr txBox="1"/>
          <p:nvPr/>
        </p:nvSpPr>
        <p:spPr>
          <a:xfrm>
            <a:off x="7975346" y="5843152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Tessile</a:t>
            </a:r>
          </a:p>
        </p:txBody>
      </p:sp>
      <p:sp>
        <p:nvSpPr>
          <p:cNvPr id="14" name="Oval 79">
            <a:extLst>
              <a:ext uri="{FF2B5EF4-FFF2-40B4-BE49-F238E27FC236}">
                <a16:creationId xmlns:a16="http://schemas.microsoft.com/office/drawing/2014/main" id="{DF3C88BC-B7AC-6808-B459-10111190E85A}"/>
              </a:ext>
            </a:extLst>
          </p:cNvPr>
          <p:cNvSpPr/>
          <p:nvPr/>
        </p:nvSpPr>
        <p:spPr>
          <a:xfrm flipH="1">
            <a:off x="7909307" y="4895673"/>
            <a:ext cx="761856" cy="761856"/>
          </a:xfrm>
          <a:prstGeom prst="ellipse">
            <a:avLst/>
          </a:prstGeom>
          <a:solidFill>
            <a:srgbClr val="AFAFB4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5" name="TextBox 82">
            <a:extLst>
              <a:ext uri="{FF2B5EF4-FFF2-40B4-BE49-F238E27FC236}">
                <a16:creationId xmlns:a16="http://schemas.microsoft.com/office/drawing/2014/main" id="{994CB34B-E267-20BA-3C34-21628C7DD340}"/>
              </a:ext>
            </a:extLst>
          </p:cNvPr>
          <p:cNvSpPr txBox="1"/>
          <p:nvPr/>
        </p:nvSpPr>
        <p:spPr>
          <a:xfrm>
            <a:off x="9285854" y="5843153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Metalli</a:t>
            </a:r>
          </a:p>
        </p:txBody>
      </p:sp>
      <p:sp>
        <p:nvSpPr>
          <p:cNvPr id="16" name="Oval 84">
            <a:extLst>
              <a:ext uri="{FF2B5EF4-FFF2-40B4-BE49-F238E27FC236}">
                <a16:creationId xmlns:a16="http://schemas.microsoft.com/office/drawing/2014/main" id="{AEFC0B6D-E4CE-0B7B-C46F-ED154930A61D}"/>
              </a:ext>
            </a:extLst>
          </p:cNvPr>
          <p:cNvSpPr/>
          <p:nvPr/>
        </p:nvSpPr>
        <p:spPr>
          <a:xfrm flipH="1">
            <a:off x="9235790" y="4875188"/>
            <a:ext cx="761856" cy="761856"/>
          </a:xfrm>
          <a:prstGeom prst="ellipse">
            <a:avLst/>
          </a:prstGeom>
          <a:solidFill>
            <a:srgbClr val="32587B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7" name="TextBox 87">
            <a:extLst>
              <a:ext uri="{FF2B5EF4-FFF2-40B4-BE49-F238E27FC236}">
                <a16:creationId xmlns:a16="http://schemas.microsoft.com/office/drawing/2014/main" id="{F8957DA6-CC5F-D229-A02F-1B24AFDFED9F}"/>
              </a:ext>
            </a:extLst>
          </p:cNvPr>
          <p:cNvSpPr txBox="1"/>
          <p:nvPr/>
        </p:nvSpPr>
        <p:spPr>
          <a:xfrm>
            <a:off x="10462876" y="5820142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Alimentare</a:t>
            </a:r>
          </a:p>
        </p:txBody>
      </p:sp>
      <p:sp>
        <p:nvSpPr>
          <p:cNvPr id="18" name="Oval 89">
            <a:extLst>
              <a:ext uri="{FF2B5EF4-FFF2-40B4-BE49-F238E27FC236}">
                <a16:creationId xmlns:a16="http://schemas.microsoft.com/office/drawing/2014/main" id="{14AF694D-4B17-62BC-223D-6DC5681BF7EE}"/>
              </a:ext>
            </a:extLst>
          </p:cNvPr>
          <p:cNvSpPr/>
          <p:nvPr/>
        </p:nvSpPr>
        <p:spPr>
          <a:xfrm flipH="1">
            <a:off x="10563351" y="4852178"/>
            <a:ext cx="761856" cy="761856"/>
          </a:xfrm>
          <a:prstGeom prst="ellipse">
            <a:avLst/>
          </a:prstGeom>
          <a:solidFill>
            <a:srgbClr val="00A3E6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44F7B4CE-B87B-D479-3DEB-BF0711FC202C}"/>
              </a:ext>
            </a:extLst>
          </p:cNvPr>
          <p:cNvSpPr txBox="1"/>
          <p:nvPr/>
        </p:nvSpPr>
        <p:spPr>
          <a:xfrm>
            <a:off x="11738422" y="5820142"/>
            <a:ext cx="15539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>
                  <a:lumMod val="100000"/>
                </a:srgbClr>
              </a:buClr>
              <a:buFont typeface="Source Sans Pro Light" panose="020B0604020202020204" pitchFamily="34" charset="0"/>
              <a:buNone/>
              <a:defRPr/>
            </a:pPr>
            <a:r>
              <a:rPr lang="en-US" altLang="zh-CN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Farmaceutica</a:t>
            </a:r>
          </a:p>
        </p:txBody>
      </p:sp>
      <p:sp>
        <p:nvSpPr>
          <p:cNvPr id="21" name="Oval 43">
            <a:extLst>
              <a:ext uri="{FF2B5EF4-FFF2-40B4-BE49-F238E27FC236}">
                <a16:creationId xmlns:a16="http://schemas.microsoft.com/office/drawing/2014/main" id="{994F5104-7F06-9EE7-2154-912019AF1CBE}"/>
              </a:ext>
            </a:extLst>
          </p:cNvPr>
          <p:cNvSpPr/>
          <p:nvPr/>
        </p:nvSpPr>
        <p:spPr>
          <a:xfrm flipH="1">
            <a:off x="11889005" y="4852178"/>
            <a:ext cx="761856" cy="761856"/>
          </a:xfrm>
          <a:prstGeom prst="ellipse">
            <a:avLst/>
          </a:prstGeom>
          <a:solidFill>
            <a:srgbClr val="B2B8C3">
              <a:lumMod val="75000"/>
            </a:srgbClr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B1FBF4D-C504-F06C-20AA-1E9CF587ED00}"/>
              </a:ext>
            </a:extLst>
          </p:cNvPr>
          <p:cNvSpPr txBox="1"/>
          <p:nvPr/>
        </p:nvSpPr>
        <p:spPr>
          <a:xfrm>
            <a:off x="7846514" y="1237807"/>
            <a:ext cx="501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 settori con più elevata propensione all’export per le imprese familiari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513E95A-6DBB-0C68-D812-C2D63B7D9F0B}"/>
              </a:ext>
            </a:extLst>
          </p:cNvPr>
          <p:cNvSpPr txBox="1"/>
          <p:nvPr/>
        </p:nvSpPr>
        <p:spPr>
          <a:xfrm>
            <a:off x="401306" y="6984052"/>
            <a:ext cx="72821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900">
                <a:solidFill>
                  <a:schemeClr val="bg1"/>
                </a:solidFill>
              </a:rPr>
              <a:t>Fonte: elaborazioni Cerved Rating Agency su un campione di 6K imprese familiari con rating creditizio e score propensione all’export ove disponibile.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>
                <a:solidFill>
                  <a:schemeClr val="bg1"/>
                </a:solidFill>
              </a:rPr>
              <a:t>Propensione all’export: score proprietario Cerved ottenuto con tecniche di Machine learning</a:t>
            </a:r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3225FA26-A849-7218-8F13-A0FA389A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929" y="4998253"/>
            <a:ext cx="506224" cy="506224"/>
          </a:xfrm>
          <a:prstGeom prst="rect">
            <a:avLst/>
          </a:prstGeom>
        </p:spPr>
      </p:pic>
      <p:pic>
        <p:nvPicPr>
          <p:cNvPr id="31" name="Graphic 102">
            <a:extLst>
              <a:ext uri="{FF2B5EF4-FFF2-40B4-BE49-F238E27FC236}">
                <a16:creationId xmlns:a16="http://schemas.microsoft.com/office/drawing/2014/main" id="{4D83D0A4-AA83-B4DE-4BC6-23B6439F3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6821" y="5023489"/>
            <a:ext cx="506224" cy="506224"/>
          </a:xfrm>
          <a:prstGeom prst="rect">
            <a:avLst/>
          </a:prstGeom>
        </p:spPr>
      </p:pic>
      <p:pic>
        <p:nvPicPr>
          <p:cNvPr id="35" name="Graphic 84">
            <a:extLst>
              <a:ext uri="{FF2B5EF4-FFF2-40B4-BE49-F238E27FC236}">
                <a16:creationId xmlns:a16="http://schemas.microsoft.com/office/drawing/2014/main" id="{F0286280-A676-279F-F4A3-275ECA593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1269" y="3029419"/>
            <a:ext cx="506224" cy="506224"/>
          </a:xfrm>
          <a:prstGeom prst="rect">
            <a:avLst/>
          </a:prstGeom>
        </p:spPr>
      </p:pic>
      <p:pic>
        <p:nvPicPr>
          <p:cNvPr id="36" name="Graphic 55">
            <a:extLst>
              <a:ext uri="{FF2B5EF4-FFF2-40B4-BE49-F238E27FC236}">
                <a16:creationId xmlns:a16="http://schemas.microsoft.com/office/drawing/2014/main" id="{1688A9FA-0305-8CFF-77A5-94FF3D7BC5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2918" y="5002316"/>
            <a:ext cx="507600" cy="507600"/>
          </a:xfrm>
          <a:prstGeom prst="rect">
            <a:avLst/>
          </a:prstGeom>
        </p:spPr>
      </p:pic>
      <p:pic>
        <p:nvPicPr>
          <p:cNvPr id="37" name="Graphic 5">
            <a:extLst>
              <a:ext uri="{FF2B5EF4-FFF2-40B4-BE49-F238E27FC236}">
                <a16:creationId xmlns:a16="http://schemas.microsoft.com/office/drawing/2014/main" id="{57EEBDAD-C1A8-A8EB-64C5-D3D32B92C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3812" y="2999750"/>
            <a:ext cx="507600" cy="507600"/>
          </a:xfrm>
          <a:prstGeom prst="rect">
            <a:avLst/>
          </a:prstGeom>
        </p:spPr>
      </p:pic>
      <p:pic>
        <p:nvPicPr>
          <p:cNvPr id="39" name="Graphic 13">
            <a:extLst>
              <a:ext uri="{FF2B5EF4-FFF2-40B4-BE49-F238E27FC236}">
                <a16:creationId xmlns:a16="http://schemas.microsoft.com/office/drawing/2014/main" id="{A618CC51-14FF-9C1F-6220-5EAA9744C1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063493" y="3009685"/>
            <a:ext cx="506224" cy="506224"/>
          </a:xfrm>
          <a:prstGeom prst="rect">
            <a:avLst/>
          </a:prstGeom>
        </p:spPr>
      </p:pic>
      <p:pic>
        <p:nvPicPr>
          <p:cNvPr id="40" name="Graphic 12">
            <a:extLst>
              <a:ext uri="{FF2B5EF4-FFF2-40B4-BE49-F238E27FC236}">
                <a16:creationId xmlns:a16="http://schemas.microsoft.com/office/drawing/2014/main" id="{EDEEC5B6-950F-FC0D-1381-ABCE0BE67C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37123" y="5053728"/>
            <a:ext cx="506224" cy="506224"/>
          </a:xfrm>
          <a:prstGeom prst="rect">
            <a:avLst/>
          </a:prstGeom>
        </p:spPr>
      </p:pic>
      <p:pic>
        <p:nvPicPr>
          <p:cNvPr id="41" name="Graphic 17">
            <a:extLst>
              <a:ext uri="{FF2B5EF4-FFF2-40B4-BE49-F238E27FC236}">
                <a16:creationId xmlns:a16="http://schemas.microsoft.com/office/drawing/2014/main" id="{2175F559-E4A5-B03A-CF44-6725C8340A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97064" y="3022211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532A68-B2AD-BB3B-A4FD-20CE2903E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924E52D-EB7B-DC84-1F6C-657FD504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imprese familiari che esportano si sono mostrate più resilienti negli ultimi 4 anni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7C3171E-22EC-1603-67F0-6EAC097CA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895652"/>
              </p:ext>
            </p:extLst>
          </p:nvPr>
        </p:nvGraphicFramePr>
        <p:xfrm>
          <a:off x="811534" y="1466364"/>
          <a:ext cx="11550665" cy="578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175">
            <a:extLst>
              <a:ext uri="{FF2B5EF4-FFF2-40B4-BE49-F238E27FC236}">
                <a16:creationId xmlns:a16="http://schemas.microsoft.com/office/drawing/2014/main" id="{9724A0AD-0CD8-079F-441F-3E6B89C1AA58}"/>
              </a:ext>
            </a:extLst>
          </p:cNvPr>
          <p:cNvCxnSpPr>
            <a:cxnSpLocks/>
          </p:cNvCxnSpPr>
          <p:nvPr/>
        </p:nvCxnSpPr>
        <p:spPr bwMode="gray">
          <a:xfrm flipV="1">
            <a:off x="10779449" y="2893835"/>
            <a:ext cx="0" cy="2088000"/>
          </a:xfrm>
          <a:prstGeom prst="straightConnector1">
            <a:avLst/>
          </a:prstGeom>
          <a:solidFill>
            <a:schemeClr val="bg1"/>
          </a:solidFill>
          <a:ln w="19050" cap="rnd" cmpd="sng" algn="ctr">
            <a:solidFill>
              <a:schemeClr val="accent6"/>
            </a:solidFill>
            <a:prstDash val="dash"/>
            <a:miter lim="800000"/>
            <a:headEnd type="oval" w="sm" len="med"/>
            <a:tailEnd type="oval" w="sm" len="med"/>
          </a:ln>
          <a:effectLst/>
        </p:spPr>
      </p:cxnSp>
      <p:cxnSp>
        <p:nvCxnSpPr>
          <p:cNvPr id="9" name="Straight Arrow Connector 175">
            <a:extLst>
              <a:ext uri="{FF2B5EF4-FFF2-40B4-BE49-F238E27FC236}">
                <a16:creationId xmlns:a16="http://schemas.microsoft.com/office/drawing/2014/main" id="{AEFFA3F3-1233-E902-E818-C583EC0C6E38}"/>
              </a:ext>
            </a:extLst>
          </p:cNvPr>
          <p:cNvCxnSpPr>
            <a:cxnSpLocks/>
          </p:cNvCxnSpPr>
          <p:nvPr/>
        </p:nvCxnSpPr>
        <p:spPr bwMode="gray">
          <a:xfrm flipV="1">
            <a:off x="2385958" y="3847566"/>
            <a:ext cx="0" cy="1872000"/>
          </a:xfrm>
          <a:prstGeom prst="straightConnector1">
            <a:avLst/>
          </a:prstGeom>
          <a:solidFill>
            <a:schemeClr val="bg1"/>
          </a:solidFill>
          <a:ln w="19050" cap="rnd" cmpd="sng" algn="ctr">
            <a:solidFill>
              <a:schemeClr val="accent6"/>
            </a:solidFill>
            <a:prstDash val="dash"/>
            <a:miter lim="800000"/>
            <a:headEnd type="oval" w="sm" len="med"/>
            <a:tailEnd type="oval" w="sm" len="med"/>
          </a:ln>
          <a:effectLst/>
        </p:spPr>
      </p:cxnSp>
      <p:sp>
        <p:nvSpPr>
          <p:cNvPr id="14" name="TextBox 126">
            <a:extLst>
              <a:ext uri="{FF2B5EF4-FFF2-40B4-BE49-F238E27FC236}">
                <a16:creationId xmlns:a16="http://schemas.microsoft.com/office/drawing/2014/main" id="{144477C0-4B4F-8B9E-0A67-42BADCB557CD}"/>
              </a:ext>
            </a:extLst>
          </p:cNvPr>
          <p:cNvSpPr txBox="1"/>
          <p:nvPr/>
        </p:nvSpPr>
        <p:spPr>
          <a:xfrm>
            <a:off x="10988101" y="3792368"/>
            <a:ext cx="940726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</a:rPr>
              <a:t>Default probability spread</a:t>
            </a:r>
          </a:p>
        </p:txBody>
      </p:sp>
      <p:sp>
        <p:nvSpPr>
          <p:cNvPr id="15" name="TextBox 127">
            <a:extLst>
              <a:ext uri="{FF2B5EF4-FFF2-40B4-BE49-F238E27FC236}">
                <a16:creationId xmlns:a16="http://schemas.microsoft.com/office/drawing/2014/main" id="{1AC5F305-5360-1ECE-7E13-723B38C84172}"/>
              </a:ext>
            </a:extLst>
          </p:cNvPr>
          <p:cNvSpPr txBox="1"/>
          <p:nvPr/>
        </p:nvSpPr>
        <p:spPr>
          <a:xfrm>
            <a:off x="10911515" y="3478115"/>
            <a:ext cx="1017312" cy="3207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196 bps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9730CC21-66EA-3FDB-8CF7-75480325414F}"/>
              </a:ext>
            </a:extLst>
          </p:cNvPr>
          <p:cNvSpPr txBox="1"/>
          <p:nvPr/>
        </p:nvSpPr>
        <p:spPr>
          <a:xfrm>
            <a:off x="1219117" y="4646638"/>
            <a:ext cx="101730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</a:rPr>
              <a:t>Default probability spread</a:t>
            </a:r>
          </a:p>
        </p:txBody>
      </p:sp>
      <p:sp>
        <p:nvSpPr>
          <p:cNvPr id="17" name="TextBox 127">
            <a:extLst>
              <a:ext uri="{FF2B5EF4-FFF2-40B4-BE49-F238E27FC236}">
                <a16:creationId xmlns:a16="http://schemas.microsoft.com/office/drawing/2014/main" id="{4B0BBCBA-78E3-2146-293E-2C6CC2D4FF3C}"/>
              </a:ext>
            </a:extLst>
          </p:cNvPr>
          <p:cNvSpPr txBox="1"/>
          <p:nvPr/>
        </p:nvSpPr>
        <p:spPr>
          <a:xfrm>
            <a:off x="1068545" y="4347121"/>
            <a:ext cx="1017312" cy="3207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</a:rPr>
              <a:t>175 bps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FF6AF1-DFE1-F2EE-82E6-33ED9EDC2848}"/>
              </a:ext>
            </a:extLst>
          </p:cNvPr>
          <p:cNvSpPr txBox="1"/>
          <p:nvPr/>
        </p:nvSpPr>
        <p:spPr>
          <a:xfrm>
            <a:off x="1601369" y="1401526"/>
            <a:ext cx="10240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Evoluzione</a:t>
            </a:r>
            <a:r>
              <a:rPr lang="it-IT" sz="1800" b="1">
                <a:solidFill>
                  <a:srgbClr val="FFFFFF"/>
                </a:solidFill>
              </a:rPr>
              <a:t> p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robabilità di default imprese familiari in base alla propensione all’export, 2021-2024</a:t>
            </a:r>
            <a:endParaRPr kumimoji="0" lang="it-IT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A635B5-0D6C-CF98-EEC6-3B241931FD8D}"/>
              </a:ext>
            </a:extLst>
          </p:cNvPr>
          <p:cNvSpPr txBox="1"/>
          <p:nvPr/>
        </p:nvSpPr>
        <p:spPr>
          <a:xfrm>
            <a:off x="432000" y="7148521"/>
            <a:ext cx="4852816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3K imprese familiari con rating creditizio dal 2021 al 2024</a:t>
            </a:r>
          </a:p>
        </p:txBody>
      </p:sp>
    </p:spTree>
    <p:extLst>
      <p:ext uri="{BB962C8B-B14F-4D97-AF65-F5344CB8AC3E}">
        <p14:creationId xmlns:p14="http://schemas.microsoft.com/office/powerpoint/2010/main" val="355874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52FF-036B-2BDD-445E-C4E48488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79DC73-45A4-7715-FAB2-7752643C71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/>
              <a:t>Il profilo di sostenibilità delle imprese familiari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1019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F4B19-73BF-0862-E9EA-2927CE70D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profilo di sostenibilità delle imprese familiari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73C9986D-4E79-8FE7-2A93-A47DD3E9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tratti ESG distintivi delle imprese familiari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45D2A730-6C10-A610-EB22-1E59FDCC18BF}"/>
              </a:ext>
            </a:extLst>
          </p:cNvPr>
          <p:cNvSpPr txBox="1"/>
          <p:nvPr/>
        </p:nvSpPr>
        <p:spPr>
          <a:xfrm>
            <a:off x="8341895" y="2952368"/>
            <a:ext cx="3960442" cy="1277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544"/>
              </a:spcBef>
            </a:pPr>
            <a:r>
              <a:rPr lang="en-US" sz="20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Forti legami con il territorio</a:t>
            </a:r>
          </a:p>
          <a:p>
            <a:pPr algn="just">
              <a:spcBef>
                <a:spcPts val="544"/>
              </a:spcBef>
            </a:pPr>
            <a:r>
              <a:rPr lang="en-US">
                <a:solidFill>
                  <a:schemeClr val="bg1"/>
                </a:solidFill>
                <a:latin typeface="+mj-lt"/>
              </a:rPr>
              <a:t>Lo stretto contatto con il territorio favorisce lo sviluppo di relazioni di fiducia con la comunità locale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5BB6559D-0681-11AC-CE99-AB9A04C6C9C8}"/>
              </a:ext>
            </a:extLst>
          </p:cNvPr>
          <p:cNvSpPr txBox="1"/>
          <p:nvPr/>
        </p:nvSpPr>
        <p:spPr>
          <a:xfrm>
            <a:off x="928150" y="4129145"/>
            <a:ext cx="3959397" cy="1345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544"/>
              </a:spcBef>
            </a:pPr>
            <a:r>
              <a:rPr lang="en-US" sz="20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Assenza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separazione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tra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proprietà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controllo</a:t>
            </a:r>
            <a:endParaRPr lang="en-US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  <a:p>
            <a:pPr>
              <a:spcBef>
                <a:spcPts val="544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Molto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spesso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proprietari</a:t>
            </a:r>
            <a:r>
              <a:rPr lang="it-IT" dirty="0">
                <a:solidFill>
                  <a:schemeClr val="bg1"/>
                </a:solidFill>
                <a:latin typeface="+mj-lt"/>
              </a:rPr>
              <a:t> ricoprono anche funzioni di management e compliance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3022092A-31BA-2B47-51CD-9179C0148E11}"/>
              </a:ext>
            </a:extLst>
          </p:cNvPr>
          <p:cNvSpPr txBox="1"/>
          <p:nvPr/>
        </p:nvSpPr>
        <p:spPr>
          <a:xfrm>
            <a:off x="8341895" y="5205078"/>
            <a:ext cx="3960442" cy="1548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544"/>
              </a:spcBef>
            </a:pPr>
            <a:r>
              <a:rPr lang="en-US" sz="20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Ruolo chiave nella twin transition</a:t>
            </a:r>
          </a:p>
          <a:p>
            <a:pPr>
              <a:spcBef>
                <a:spcPts val="544"/>
              </a:spcBef>
            </a:pPr>
            <a:r>
              <a:rPr lang="en-US">
                <a:solidFill>
                  <a:schemeClr val="bg1"/>
                </a:solidFill>
                <a:latin typeface="+mj-lt"/>
              </a:rPr>
              <a:t>La rilevanza economica e la forte diffusione nel territorio attribuiscono alle imprese familiari un ruolo chiave per le transizioni green e digitale dell’Italia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16C2412-2211-1ED6-78B4-3B96026646B1}"/>
              </a:ext>
            </a:extLst>
          </p:cNvPr>
          <p:cNvSpPr>
            <a:spLocks/>
          </p:cNvSpPr>
          <p:nvPr/>
        </p:nvSpPr>
        <p:spPr bwMode="auto">
          <a:xfrm>
            <a:off x="5162518" y="1265104"/>
            <a:ext cx="1825134" cy="1825134"/>
          </a:xfrm>
          <a:custGeom>
            <a:avLst/>
            <a:gdLst>
              <a:gd name="T0" fmla="*/ 353 w 836"/>
              <a:gd name="T1" fmla="*/ 800 h 836"/>
              <a:gd name="T2" fmla="*/ 36 w 836"/>
              <a:gd name="T3" fmla="*/ 483 h 836"/>
              <a:gd name="T4" fmla="*/ 36 w 836"/>
              <a:gd name="T5" fmla="*/ 353 h 836"/>
              <a:gd name="T6" fmla="*/ 353 w 836"/>
              <a:gd name="T7" fmla="*/ 36 h 836"/>
              <a:gd name="T8" fmla="*/ 483 w 836"/>
              <a:gd name="T9" fmla="*/ 36 h 836"/>
              <a:gd name="T10" fmla="*/ 800 w 836"/>
              <a:gd name="T11" fmla="*/ 353 h 836"/>
              <a:gd name="T12" fmla="*/ 800 w 836"/>
              <a:gd name="T13" fmla="*/ 483 h 836"/>
              <a:gd name="T14" fmla="*/ 483 w 836"/>
              <a:gd name="T15" fmla="*/ 800 h 836"/>
              <a:gd name="T16" fmla="*/ 353 w 836"/>
              <a:gd name="T17" fmla="*/ 80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6" h="836">
                <a:moveTo>
                  <a:pt x="353" y="800"/>
                </a:moveTo>
                <a:cubicBezTo>
                  <a:pt x="36" y="483"/>
                  <a:pt x="36" y="483"/>
                  <a:pt x="36" y="483"/>
                </a:cubicBezTo>
                <a:cubicBezTo>
                  <a:pt x="0" y="447"/>
                  <a:pt x="0" y="389"/>
                  <a:pt x="36" y="353"/>
                </a:cubicBezTo>
                <a:cubicBezTo>
                  <a:pt x="353" y="36"/>
                  <a:pt x="353" y="36"/>
                  <a:pt x="353" y="36"/>
                </a:cubicBezTo>
                <a:cubicBezTo>
                  <a:pt x="389" y="0"/>
                  <a:pt x="447" y="0"/>
                  <a:pt x="483" y="36"/>
                </a:cubicBezTo>
                <a:cubicBezTo>
                  <a:pt x="800" y="353"/>
                  <a:pt x="800" y="353"/>
                  <a:pt x="800" y="353"/>
                </a:cubicBezTo>
                <a:cubicBezTo>
                  <a:pt x="836" y="389"/>
                  <a:pt x="836" y="447"/>
                  <a:pt x="800" y="483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47" y="836"/>
                  <a:pt x="389" y="836"/>
                  <a:pt x="353" y="800"/>
                </a:cubicBez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pPr defTabSz="914195">
              <a:lnSpc>
                <a:spcPct val="110000"/>
              </a:lnSpc>
              <a:spcBef>
                <a:spcPts val="1270"/>
              </a:spcBef>
              <a:spcAft>
                <a:spcPts val="544"/>
              </a:spcAft>
              <a:defRPr/>
            </a:pPr>
            <a:endParaRPr lang="en-IN" sz="1451">
              <a:solidFill>
                <a:srgbClr val="00A5E6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49C832A-8628-727A-C9E1-7127148FFF58}"/>
              </a:ext>
            </a:extLst>
          </p:cNvPr>
          <p:cNvSpPr>
            <a:spLocks/>
          </p:cNvSpPr>
          <p:nvPr/>
        </p:nvSpPr>
        <p:spPr bwMode="auto">
          <a:xfrm>
            <a:off x="5162518" y="3560326"/>
            <a:ext cx="1825134" cy="1825134"/>
          </a:xfrm>
          <a:custGeom>
            <a:avLst/>
            <a:gdLst>
              <a:gd name="T0" fmla="*/ 353 w 836"/>
              <a:gd name="T1" fmla="*/ 800 h 836"/>
              <a:gd name="T2" fmla="*/ 36 w 836"/>
              <a:gd name="T3" fmla="*/ 483 h 836"/>
              <a:gd name="T4" fmla="*/ 36 w 836"/>
              <a:gd name="T5" fmla="*/ 353 h 836"/>
              <a:gd name="T6" fmla="*/ 353 w 836"/>
              <a:gd name="T7" fmla="*/ 36 h 836"/>
              <a:gd name="T8" fmla="*/ 483 w 836"/>
              <a:gd name="T9" fmla="*/ 36 h 836"/>
              <a:gd name="T10" fmla="*/ 800 w 836"/>
              <a:gd name="T11" fmla="*/ 353 h 836"/>
              <a:gd name="T12" fmla="*/ 800 w 836"/>
              <a:gd name="T13" fmla="*/ 483 h 836"/>
              <a:gd name="T14" fmla="*/ 483 w 836"/>
              <a:gd name="T15" fmla="*/ 800 h 836"/>
              <a:gd name="T16" fmla="*/ 353 w 836"/>
              <a:gd name="T17" fmla="*/ 80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6" h="836">
                <a:moveTo>
                  <a:pt x="353" y="800"/>
                </a:moveTo>
                <a:cubicBezTo>
                  <a:pt x="36" y="483"/>
                  <a:pt x="36" y="483"/>
                  <a:pt x="36" y="483"/>
                </a:cubicBezTo>
                <a:cubicBezTo>
                  <a:pt x="0" y="447"/>
                  <a:pt x="0" y="389"/>
                  <a:pt x="36" y="353"/>
                </a:cubicBezTo>
                <a:cubicBezTo>
                  <a:pt x="353" y="36"/>
                  <a:pt x="353" y="36"/>
                  <a:pt x="353" y="36"/>
                </a:cubicBezTo>
                <a:cubicBezTo>
                  <a:pt x="389" y="0"/>
                  <a:pt x="447" y="0"/>
                  <a:pt x="483" y="36"/>
                </a:cubicBezTo>
                <a:cubicBezTo>
                  <a:pt x="800" y="353"/>
                  <a:pt x="800" y="353"/>
                  <a:pt x="800" y="353"/>
                </a:cubicBezTo>
                <a:cubicBezTo>
                  <a:pt x="836" y="389"/>
                  <a:pt x="836" y="447"/>
                  <a:pt x="800" y="483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47" y="836"/>
                  <a:pt x="389" y="836"/>
                  <a:pt x="353" y="800"/>
                </a:cubicBezTo>
                <a:close/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pPr defTabSz="914195">
              <a:lnSpc>
                <a:spcPct val="110000"/>
              </a:lnSpc>
              <a:spcBef>
                <a:spcPts val="1270"/>
              </a:spcBef>
              <a:spcAft>
                <a:spcPts val="544"/>
              </a:spcAft>
              <a:defRPr/>
            </a:pPr>
            <a:endParaRPr lang="en-IN" sz="1451">
              <a:solidFill>
                <a:srgbClr val="00A5E6"/>
              </a:solidFill>
              <a:latin typeface="Source Sans Pro" panose="020B050303040302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927BEE35-0FFF-59AE-77F0-58920FE80910}"/>
              </a:ext>
            </a:extLst>
          </p:cNvPr>
          <p:cNvSpPr>
            <a:spLocks/>
          </p:cNvSpPr>
          <p:nvPr/>
        </p:nvSpPr>
        <p:spPr bwMode="auto">
          <a:xfrm>
            <a:off x="6285708" y="2392307"/>
            <a:ext cx="1825134" cy="1825134"/>
          </a:xfrm>
          <a:custGeom>
            <a:avLst/>
            <a:gdLst>
              <a:gd name="T0" fmla="*/ 353 w 836"/>
              <a:gd name="T1" fmla="*/ 800 h 836"/>
              <a:gd name="T2" fmla="*/ 36 w 836"/>
              <a:gd name="T3" fmla="*/ 483 h 836"/>
              <a:gd name="T4" fmla="*/ 36 w 836"/>
              <a:gd name="T5" fmla="*/ 353 h 836"/>
              <a:gd name="T6" fmla="*/ 353 w 836"/>
              <a:gd name="T7" fmla="*/ 36 h 836"/>
              <a:gd name="T8" fmla="*/ 483 w 836"/>
              <a:gd name="T9" fmla="*/ 36 h 836"/>
              <a:gd name="T10" fmla="*/ 800 w 836"/>
              <a:gd name="T11" fmla="*/ 353 h 836"/>
              <a:gd name="T12" fmla="*/ 800 w 836"/>
              <a:gd name="T13" fmla="*/ 483 h 836"/>
              <a:gd name="T14" fmla="*/ 483 w 836"/>
              <a:gd name="T15" fmla="*/ 800 h 836"/>
              <a:gd name="T16" fmla="*/ 353 w 836"/>
              <a:gd name="T17" fmla="*/ 80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6" h="836">
                <a:moveTo>
                  <a:pt x="353" y="800"/>
                </a:moveTo>
                <a:cubicBezTo>
                  <a:pt x="36" y="483"/>
                  <a:pt x="36" y="483"/>
                  <a:pt x="36" y="483"/>
                </a:cubicBezTo>
                <a:cubicBezTo>
                  <a:pt x="0" y="447"/>
                  <a:pt x="0" y="389"/>
                  <a:pt x="36" y="353"/>
                </a:cubicBezTo>
                <a:cubicBezTo>
                  <a:pt x="353" y="36"/>
                  <a:pt x="353" y="36"/>
                  <a:pt x="353" y="36"/>
                </a:cubicBezTo>
                <a:cubicBezTo>
                  <a:pt x="389" y="0"/>
                  <a:pt x="447" y="0"/>
                  <a:pt x="483" y="36"/>
                </a:cubicBezTo>
                <a:cubicBezTo>
                  <a:pt x="800" y="353"/>
                  <a:pt x="800" y="353"/>
                  <a:pt x="800" y="353"/>
                </a:cubicBezTo>
                <a:cubicBezTo>
                  <a:pt x="836" y="389"/>
                  <a:pt x="836" y="447"/>
                  <a:pt x="800" y="483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47" y="836"/>
                  <a:pt x="389" y="836"/>
                  <a:pt x="353" y="800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pPr defTabSz="914195">
              <a:lnSpc>
                <a:spcPct val="110000"/>
              </a:lnSpc>
              <a:spcBef>
                <a:spcPts val="1270"/>
              </a:spcBef>
              <a:spcAft>
                <a:spcPts val="544"/>
              </a:spcAft>
              <a:defRPr/>
            </a:pPr>
            <a:endParaRPr lang="en-IN" sz="1451">
              <a:solidFill>
                <a:srgbClr val="00A5E6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3C274B75-CB06-CA5C-BDFA-5E2960396032}"/>
              </a:ext>
            </a:extLst>
          </p:cNvPr>
          <p:cNvSpPr>
            <a:spLocks/>
          </p:cNvSpPr>
          <p:nvPr/>
        </p:nvSpPr>
        <p:spPr bwMode="auto">
          <a:xfrm>
            <a:off x="6285708" y="4707937"/>
            <a:ext cx="1825134" cy="1825134"/>
          </a:xfrm>
          <a:custGeom>
            <a:avLst/>
            <a:gdLst>
              <a:gd name="T0" fmla="*/ 353 w 836"/>
              <a:gd name="T1" fmla="*/ 800 h 836"/>
              <a:gd name="T2" fmla="*/ 36 w 836"/>
              <a:gd name="T3" fmla="*/ 483 h 836"/>
              <a:gd name="T4" fmla="*/ 36 w 836"/>
              <a:gd name="T5" fmla="*/ 353 h 836"/>
              <a:gd name="T6" fmla="*/ 353 w 836"/>
              <a:gd name="T7" fmla="*/ 36 h 836"/>
              <a:gd name="T8" fmla="*/ 483 w 836"/>
              <a:gd name="T9" fmla="*/ 36 h 836"/>
              <a:gd name="T10" fmla="*/ 800 w 836"/>
              <a:gd name="T11" fmla="*/ 353 h 836"/>
              <a:gd name="T12" fmla="*/ 800 w 836"/>
              <a:gd name="T13" fmla="*/ 483 h 836"/>
              <a:gd name="T14" fmla="*/ 483 w 836"/>
              <a:gd name="T15" fmla="*/ 800 h 836"/>
              <a:gd name="T16" fmla="*/ 353 w 836"/>
              <a:gd name="T17" fmla="*/ 80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6" h="836">
                <a:moveTo>
                  <a:pt x="353" y="800"/>
                </a:moveTo>
                <a:cubicBezTo>
                  <a:pt x="36" y="483"/>
                  <a:pt x="36" y="483"/>
                  <a:pt x="36" y="483"/>
                </a:cubicBezTo>
                <a:cubicBezTo>
                  <a:pt x="0" y="447"/>
                  <a:pt x="0" y="389"/>
                  <a:pt x="36" y="353"/>
                </a:cubicBezTo>
                <a:cubicBezTo>
                  <a:pt x="353" y="36"/>
                  <a:pt x="353" y="36"/>
                  <a:pt x="353" y="36"/>
                </a:cubicBezTo>
                <a:cubicBezTo>
                  <a:pt x="389" y="0"/>
                  <a:pt x="447" y="0"/>
                  <a:pt x="483" y="36"/>
                </a:cubicBezTo>
                <a:cubicBezTo>
                  <a:pt x="800" y="353"/>
                  <a:pt x="800" y="353"/>
                  <a:pt x="800" y="353"/>
                </a:cubicBezTo>
                <a:cubicBezTo>
                  <a:pt x="836" y="389"/>
                  <a:pt x="836" y="447"/>
                  <a:pt x="800" y="483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47" y="836"/>
                  <a:pt x="389" y="836"/>
                  <a:pt x="353" y="800"/>
                </a:cubicBez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pPr defTabSz="914195">
              <a:lnSpc>
                <a:spcPct val="110000"/>
              </a:lnSpc>
              <a:spcBef>
                <a:spcPts val="1270"/>
              </a:spcBef>
              <a:spcAft>
                <a:spcPts val="544"/>
              </a:spcAft>
              <a:defRPr/>
            </a:pPr>
            <a:endParaRPr lang="en-IN" sz="1451">
              <a:solidFill>
                <a:srgbClr val="00A5E6"/>
              </a:solidFill>
              <a:latin typeface="Source Sans Pro" panose="020B050303040302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D656CE3C-350C-7A12-8148-570A5B7C545D}"/>
              </a:ext>
            </a:extLst>
          </p:cNvPr>
          <p:cNvSpPr txBox="1"/>
          <p:nvPr/>
        </p:nvSpPr>
        <p:spPr>
          <a:xfrm>
            <a:off x="915332" y="1802537"/>
            <a:ext cx="3959397" cy="1277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544"/>
              </a:spcBef>
            </a:pPr>
            <a:r>
              <a:rPr lang="en-US" sz="20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Visione a lungo termine</a:t>
            </a:r>
          </a:p>
          <a:p>
            <a:pPr>
              <a:spcBef>
                <a:spcPts val="544"/>
              </a:spcBef>
            </a:pPr>
            <a:r>
              <a:rPr lang="en-US">
                <a:solidFill>
                  <a:schemeClr val="bg1"/>
                </a:solidFill>
                <a:latin typeface="+mj-lt"/>
              </a:rPr>
              <a:t>Il passaggio intergenerazionale può favorire politiche di sostenibilità orientate al lungo periodo</a:t>
            </a:r>
          </a:p>
        </p:txBody>
      </p:sp>
      <p:pic>
        <p:nvPicPr>
          <p:cNvPr id="4" name="Graphic 42">
            <a:extLst>
              <a:ext uri="{FF2B5EF4-FFF2-40B4-BE49-F238E27FC236}">
                <a16:creationId xmlns:a16="http://schemas.microsoft.com/office/drawing/2014/main" id="{861B88F3-D655-F7F7-E619-1A6DCFB4B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28652" y="1825687"/>
            <a:ext cx="698305" cy="698305"/>
          </a:xfrm>
          <a:prstGeom prst="rect">
            <a:avLst/>
          </a:prstGeom>
        </p:spPr>
      </p:pic>
      <p:pic>
        <p:nvPicPr>
          <p:cNvPr id="5" name="Graphic 86">
            <a:extLst>
              <a:ext uri="{FF2B5EF4-FFF2-40B4-BE49-F238E27FC236}">
                <a16:creationId xmlns:a16="http://schemas.microsoft.com/office/drawing/2014/main" id="{F1E7242A-B9CF-80EF-24DE-E492D5AE2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9122" y="2975518"/>
            <a:ext cx="698305" cy="698305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D2867D3C-9915-F41B-E15C-38F81410D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53619" y="4115227"/>
            <a:ext cx="698305" cy="698305"/>
          </a:xfrm>
          <a:prstGeom prst="rect">
            <a:avLst/>
          </a:prstGeom>
        </p:spPr>
      </p:pic>
      <p:pic>
        <p:nvPicPr>
          <p:cNvPr id="7" name="Graphic 31">
            <a:extLst>
              <a:ext uri="{FF2B5EF4-FFF2-40B4-BE49-F238E27FC236}">
                <a16:creationId xmlns:a16="http://schemas.microsoft.com/office/drawing/2014/main" id="{8178BF72-4EC2-E800-8C5B-58A81D0D0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844586" y="5271351"/>
            <a:ext cx="698305" cy="6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4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7DDAB4-7DF9-F363-1FAA-3F366F239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profilo di sostenibilità delle imprese familiari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A971D810-9096-9F48-91F1-37025BE4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Profili ambientale e sociale comparabili con le imprese non familiari, ma aspetti </a:t>
            </a:r>
            <a:br>
              <a:rPr lang="it-IT"/>
            </a:br>
            <a:r>
              <a:rPr lang="it-IT"/>
              <a:t>di governance da migliorare</a:t>
            </a:r>
            <a:br>
              <a:rPr lang="it-IT"/>
            </a:br>
            <a:endParaRPr lang="it-IT"/>
          </a:p>
        </p:txBody>
      </p:sp>
      <p:sp>
        <p:nvSpPr>
          <p:cNvPr id="7" name="Flowchart: Connector 36">
            <a:extLst>
              <a:ext uri="{FF2B5EF4-FFF2-40B4-BE49-F238E27FC236}">
                <a16:creationId xmlns:a16="http://schemas.microsoft.com/office/drawing/2014/main" id="{F040ADAD-2B57-9251-F716-AB6A3C9B90A8}"/>
              </a:ext>
            </a:extLst>
          </p:cNvPr>
          <p:cNvSpPr/>
          <p:nvPr/>
        </p:nvSpPr>
        <p:spPr>
          <a:xfrm>
            <a:off x="1939527" y="3144929"/>
            <a:ext cx="1656557" cy="1656560"/>
          </a:xfrm>
          <a:prstGeom prst="flowChartConnector">
            <a:avLst/>
          </a:prstGeom>
          <a:noFill/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r>
              <a:rPr lang="en-GB" sz="24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</a:rPr>
              <a:t>E</a:t>
            </a:r>
            <a:endParaRPr lang="en-GB" sz="1400" b="1">
              <a:solidFill>
                <a:schemeClr val="tx2">
                  <a:lumMod val="10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Flowchart: Connector 37">
            <a:extLst>
              <a:ext uri="{FF2B5EF4-FFF2-40B4-BE49-F238E27FC236}">
                <a16:creationId xmlns:a16="http://schemas.microsoft.com/office/drawing/2014/main" id="{4BD77E4F-C4FF-566B-5905-1040344D20F1}"/>
              </a:ext>
            </a:extLst>
          </p:cNvPr>
          <p:cNvSpPr/>
          <p:nvPr/>
        </p:nvSpPr>
        <p:spPr>
          <a:xfrm>
            <a:off x="1255659" y="2456092"/>
            <a:ext cx="3034228" cy="3034232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Arc 38">
            <a:extLst>
              <a:ext uri="{FF2B5EF4-FFF2-40B4-BE49-F238E27FC236}">
                <a16:creationId xmlns:a16="http://schemas.microsoft.com/office/drawing/2014/main" id="{EE15D23E-9708-9F71-3DD3-6EBBC32065A5}"/>
              </a:ext>
            </a:extLst>
          </p:cNvPr>
          <p:cNvSpPr/>
          <p:nvPr/>
        </p:nvSpPr>
        <p:spPr>
          <a:xfrm>
            <a:off x="1250691" y="2456093"/>
            <a:ext cx="3044161" cy="3044165"/>
          </a:xfrm>
          <a:prstGeom prst="arc">
            <a:avLst>
              <a:gd name="adj1" fmla="val 16173392"/>
              <a:gd name="adj2" fmla="val 3409607"/>
            </a:avLst>
          </a:prstGeom>
          <a:noFill/>
          <a:ln w="3175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Flowchart: Connector 39">
            <a:extLst>
              <a:ext uri="{FF2B5EF4-FFF2-40B4-BE49-F238E27FC236}">
                <a16:creationId xmlns:a16="http://schemas.microsoft.com/office/drawing/2014/main" id="{DEE35DEB-A475-A3C0-75DF-FDB7680C2810}"/>
              </a:ext>
            </a:extLst>
          </p:cNvPr>
          <p:cNvSpPr/>
          <p:nvPr/>
        </p:nvSpPr>
        <p:spPr>
          <a:xfrm>
            <a:off x="1676130" y="2877941"/>
            <a:ext cx="2193284" cy="2193289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Arc 40">
            <a:extLst>
              <a:ext uri="{FF2B5EF4-FFF2-40B4-BE49-F238E27FC236}">
                <a16:creationId xmlns:a16="http://schemas.microsoft.com/office/drawing/2014/main" id="{5FC6E201-91AE-1732-6C61-29B6A60C4451}"/>
              </a:ext>
            </a:extLst>
          </p:cNvPr>
          <p:cNvSpPr/>
          <p:nvPr/>
        </p:nvSpPr>
        <p:spPr>
          <a:xfrm>
            <a:off x="1672539" y="2877941"/>
            <a:ext cx="2200466" cy="2200469"/>
          </a:xfrm>
          <a:prstGeom prst="arc">
            <a:avLst>
              <a:gd name="adj1" fmla="val 16195873"/>
              <a:gd name="adj2" fmla="val 3817253"/>
            </a:avLst>
          </a:prstGeom>
          <a:noFill/>
          <a:ln w="317500" cap="rnd">
            <a:solidFill>
              <a:srgbClr val="1E4CF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Rectangle 44">
            <a:extLst>
              <a:ext uri="{FF2B5EF4-FFF2-40B4-BE49-F238E27FC236}">
                <a16:creationId xmlns:a16="http://schemas.microsoft.com/office/drawing/2014/main" id="{46C5B8D2-F08D-9084-CFAE-8264098AFBDD}"/>
              </a:ext>
            </a:extLst>
          </p:cNvPr>
          <p:cNvSpPr/>
          <p:nvPr/>
        </p:nvSpPr>
        <p:spPr>
          <a:xfrm flipH="1">
            <a:off x="2990592" y="5844754"/>
            <a:ext cx="1690651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chemeClr val="bg1"/>
                </a:solidFill>
                <a:latin typeface="Source Sans Pro" panose="020B0503030403020204" pitchFamily="34" charset="0"/>
              </a:rPr>
              <a:t>Non 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chemeClr val="bg1"/>
                </a:solidFill>
                <a:latin typeface="Source Sans Pro" panose="020B0503030403020204" pitchFamily="34" charset="0"/>
              </a:rPr>
              <a:t>45.3</a:t>
            </a: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62BFE349-270D-DC63-A004-D772AF34665C}"/>
              </a:ext>
            </a:extLst>
          </p:cNvPr>
          <p:cNvSpPr/>
          <p:nvPr/>
        </p:nvSpPr>
        <p:spPr>
          <a:xfrm flipH="1">
            <a:off x="1164746" y="5844754"/>
            <a:ext cx="1383888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rgbClr val="1E4CFC"/>
                </a:solidFill>
                <a:latin typeface="Source Sans Pro" panose="020B0503030403020204" pitchFamily="34" charset="0"/>
              </a:rPr>
              <a:t>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rgbClr val="1E4CFC"/>
                </a:solidFill>
                <a:latin typeface="Source Sans Pro" panose="020B0503030403020204" pitchFamily="34" charset="0"/>
              </a:rPr>
              <a:t>46</a:t>
            </a:r>
          </a:p>
        </p:txBody>
      </p:sp>
      <p:sp>
        <p:nvSpPr>
          <p:cNvPr id="21" name="Flowchart: Connector 36">
            <a:extLst>
              <a:ext uri="{FF2B5EF4-FFF2-40B4-BE49-F238E27FC236}">
                <a16:creationId xmlns:a16="http://schemas.microsoft.com/office/drawing/2014/main" id="{A490C80D-D73E-792B-33A4-821761379128}"/>
              </a:ext>
            </a:extLst>
          </p:cNvPr>
          <p:cNvSpPr/>
          <p:nvPr/>
        </p:nvSpPr>
        <p:spPr>
          <a:xfrm>
            <a:off x="6156809" y="3156504"/>
            <a:ext cx="1656557" cy="1656560"/>
          </a:xfrm>
          <a:prstGeom prst="flowChartConnector">
            <a:avLst/>
          </a:prstGeom>
          <a:noFill/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r>
              <a:rPr lang="en-GB" sz="24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</a:rPr>
              <a:t>S</a:t>
            </a:r>
          </a:p>
        </p:txBody>
      </p:sp>
      <p:sp>
        <p:nvSpPr>
          <p:cNvPr id="22" name="Flowchart: Connector 37">
            <a:extLst>
              <a:ext uri="{FF2B5EF4-FFF2-40B4-BE49-F238E27FC236}">
                <a16:creationId xmlns:a16="http://schemas.microsoft.com/office/drawing/2014/main" id="{05CF7D93-BE53-2C95-C621-0EA4389A6966}"/>
              </a:ext>
            </a:extLst>
          </p:cNvPr>
          <p:cNvSpPr/>
          <p:nvPr/>
        </p:nvSpPr>
        <p:spPr>
          <a:xfrm>
            <a:off x="5472941" y="2467667"/>
            <a:ext cx="3034228" cy="3034232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" name="Arc 38">
            <a:extLst>
              <a:ext uri="{FF2B5EF4-FFF2-40B4-BE49-F238E27FC236}">
                <a16:creationId xmlns:a16="http://schemas.microsoft.com/office/drawing/2014/main" id="{34858559-659A-80E9-7F05-4576BF3A494D}"/>
              </a:ext>
            </a:extLst>
          </p:cNvPr>
          <p:cNvSpPr/>
          <p:nvPr/>
        </p:nvSpPr>
        <p:spPr>
          <a:xfrm>
            <a:off x="5467973" y="2467668"/>
            <a:ext cx="3044161" cy="3044165"/>
          </a:xfrm>
          <a:prstGeom prst="arc">
            <a:avLst>
              <a:gd name="adj1" fmla="val 16173392"/>
              <a:gd name="adj2" fmla="val 7805521"/>
            </a:avLst>
          </a:prstGeom>
          <a:noFill/>
          <a:ln w="3175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Flowchart: Connector 39">
            <a:extLst>
              <a:ext uri="{FF2B5EF4-FFF2-40B4-BE49-F238E27FC236}">
                <a16:creationId xmlns:a16="http://schemas.microsoft.com/office/drawing/2014/main" id="{EC8753D4-8EDE-2BF4-A413-655DD7080CC0}"/>
              </a:ext>
            </a:extLst>
          </p:cNvPr>
          <p:cNvSpPr/>
          <p:nvPr/>
        </p:nvSpPr>
        <p:spPr>
          <a:xfrm>
            <a:off x="5893412" y="2889516"/>
            <a:ext cx="2193284" cy="2193289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5" name="Arc 40">
            <a:extLst>
              <a:ext uri="{FF2B5EF4-FFF2-40B4-BE49-F238E27FC236}">
                <a16:creationId xmlns:a16="http://schemas.microsoft.com/office/drawing/2014/main" id="{A805CCC8-3479-4EBF-6A52-C9A791BD5769}"/>
              </a:ext>
            </a:extLst>
          </p:cNvPr>
          <p:cNvSpPr/>
          <p:nvPr/>
        </p:nvSpPr>
        <p:spPr>
          <a:xfrm>
            <a:off x="5889821" y="2889516"/>
            <a:ext cx="2200466" cy="2200469"/>
          </a:xfrm>
          <a:prstGeom prst="arc">
            <a:avLst>
              <a:gd name="adj1" fmla="val 16195873"/>
              <a:gd name="adj2" fmla="val 7354078"/>
            </a:avLst>
          </a:prstGeom>
          <a:noFill/>
          <a:ln w="317500" cap="rnd">
            <a:solidFill>
              <a:srgbClr val="1E4CF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CFA8D0FE-12F2-13E2-58A2-D761EB9921A5}"/>
              </a:ext>
            </a:extLst>
          </p:cNvPr>
          <p:cNvSpPr/>
          <p:nvPr/>
        </p:nvSpPr>
        <p:spPr>
          <a:xfrm flipH="1">
            <a:off x="6949047" y="5844754"/>
            <a:ext cx="1919373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chemeClr val="bg1"/>
                </a:solidFill>
                <a:latin typeface="Source Sans Pro" panose="020B0503030403020204" pitchFamily="34" charset="0"/>
              </a:rPr>
              <a:t>Non 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chemeClr val="bg1"/>
                </a:solidFill>
                <a:latin typeface="Source Sans Pro" panose="020B0503030403020204" pitchFamily="34" charset="0"/>
              </a:rPr>
              <a:t>62.2</a:t>
            </a:r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B5D55BFA-98F9-8A0A-02C1-D83847951DC2}"/>
              </a:ext>
            </a:extLst>
          </p:cNvPr>
          <p:cNvSpPr/>
          <p:nvPr/>
        </p:nvSpPr>
        <p:spPr>
          <a:xfrm flipH="1">
            <a:off x="5123201" y="5844754"/>
            <a:ext cx="1383888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rgbClr val="1E4CFC"/>
                </a:solidFill>
                <a:latin typeface="Source Sans Pro" panose="020B0503030403020204" pitchFamily="34" charset="0"/>
              </a:rPr>
              <a:t>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rgbClr val="1E4CFC"/>
                </a:solidFill>
                <a:latin typeface="Source Sans Pro" panose="020B0503030403020204" pitchFamily="34" charset="0"/>
              </a:rPr>
              <a:t>61.2</a:t>
            </a:r>
          </a:p>
        </p:txBody>
      </p:sp>
      <p:sp>
        <p:nvSpPr>
          <p:cNvPr id="31" name="Flowchart: Connector 36">
            <a:extLst>
              <a:ext uri="{FF2B5EF4-FFF2-40B4-BE49-F238E27FC236}">
                <a16:creationId xmlns:a16="http://schemas.microsoft.com/office/drawing/2014/main" id="{E5C27F67-76E7-E18F-DF67-83000AC76EB4}"/>
              </a:ext>
            </a:extLst>
          </p:cNvPr>
          <p:cNvSpPr/>
          <p:nvPr/>
        </p:nvSpPr>
        <p:spPr>
          <a:xfrm>
            <a:off x="10276861" y="3144929"/>
            <a:ext cx="1656557" cy="1656560"/>
          </a:xfrm>
          <a:prstGeom prst="flowChartConnector">
            <a:avLst/>
          </a:prstGeom>
          <a:noFill/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r>
              <a:rPr lang="en-GB" sz="24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</a:rPr>
              <a:t>G</a:t>
            </a:r>
          </a:p>
        </p:txBody>
      </p:sp>
      <p:sp>
        <p:nvSpPr>
          <p:cNvPr id="32" name="Flowchart: Connector 37">
            <a:extLst>
              <a:ext uri="{FF2B5EF4-FFF2-40B4-BE49-F238E27FC236}">
                <a16:creationId xmlns:a16="http://schemas.microsoft.com/office/drawing/2014/main" id="{4A064CB8-2BEC-4063-AC77-65A685133BCD}"/>
              </a:ext>
            </a:extLst>
          </p:cNvPr>
          <p:cNvSpPr/>
          <p:nvPr/>
        </p:nvSpPr>
        <p:spPr>
          <a:xfrm>
            <a:off x="9592993" y="2456092"/>
            <a:ext cx="3034228" cy="3034232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3" name="Arc 38">
            <a:extLst>
              <a:ext uri="{FF2B5EF4-FFF2-40B4-BE49-F238E27FC236}">
                <a16:creationId xmlns:a16="http://schemas.microsoft.com/office/drawing/2014/main" id="{9857DAAA-867D-0DB2-D659-8E2F2DEA7D1B}"/>
              </a:ext>
            </a:extLst>
          </p:cNvPr>
          <p:cNvSpPr/>
          <p:nvPr/>
        </p:nvSpPr>
        <p:spPr>
          <a:xfrm>
            <a:off x="9554522" y="2456093"/>
            <a:ext cx="3044161" cy="3044165"/>
          </a:xfrm>
          <a:prstGeom prst="arc">
            <a:avLst>
              <a:gd name="adj1" fmla="val 16173392"/>
              <a:gd name="adj2" fmla="val 7025929"/>
            </a:avLst>
          </a:prstGeom>
          <a:noFill/>
          <a:ln w="3175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4" name="Flowchart: Connector 39">
            <a:extLst>
              <a:ext uri="{FF2B5EF4-FFF2-40B4-BE49-F238E27FC236}">
                <a16:creationId xmlns:a16="http://schemas.microsoft.com/office/drawing/2014/main" id="{9D50E19B-5048-9D2B-6051-714E08D28D82}"/>
              </a:ext>
            </a:extLst>
          </p:cNvPr>
          <p:cNvSpPr/>
          <p:nvPr/>
        </p:nvSpPr>
        <p:spPr>
          <a:xfrm>
            <a:off x="10013464" y="2877941"/>
            <a:ext cx="2193284" cy="2193289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5" name="Arc 40">
            <a:extLst>
              <a:ext uri="{FF2B5EF4-FFF2-40B4-BE49-F238E27FC236}">
                <a16:creationId xmlns:a16="http://schemas.microsoft.com/office/drawing/2014/main" id="{C16BD40F-2AE1-8AB0-861A-9D8D58ED91CE}"/>
              </a:ext>
            </a:extLst>
          </p:cNvPr>
          <p:cNvSpPr/>
          <p:nvPr/>
        </p:nvSpPr>
        <p:spPr>
          <a:xfrm>
            <a:off x="10009873" y="2877941"/>
            <a:ext cx="2200466" cy="2200469"/>
          </a:xfrm>
          <a:prstGeom prst="arc">
            <a:avLst>
              <a:gd name="adj1" fmla="val 16195873"/>
              <a:gd name="adj2" fmla="val 5443300"/>
            </a:avLst>
          </a:prstGeom>
          <a:noFill/>
          <a:ln w="317500" cap="rnd">
            <a:solidFill>
              <a:srgbClr val="1E4CF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3298ED2D-65EA-F9F1-1B96-7FDC2B1EA2F7}"/>
              </a:ext>
            </a:extLst>
          </p:cNvPr>
          <p:cNvSpPr/>
          <p:nvPr/>
        </p:nvSpPr>
        <p:spPr>
          <a:xfrm flipH="1">
            <a:off x="11136226" y="5844754"/>
            <a:ext cx="1827573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chemeClr val="bg1"/>
                </a:solidFill>
                <a:latin typeface="Source Sans Pro" panose="020B0503030403020204" pitchFamily="34" charset="0"/>
              </a:rPr>
              <a:t>Non 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chemeClr val="bg1"/>
                </a:solidFill>
                <a:latin typeface="Source Sans Pro" panose="020B0503030403020204" pitchFamily="34" charset="0"/>
              </a:rPr>
              <a:t>55.7</a:t>
            </a:r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2C7C22BF-6751-A18B-6A7C-2D924068B3A1}"/>
              </a:ext>
            </a:extLst>
          </p:cNvPr>
          <p:cNvSpPr/>
          <p:nvPr/>
        </p:nvSpPr>
        <p:spPr>
          <a:xfrm flipH="1">
            <a:off x="9310378" y="5844754"/>
            <a:ext cx="1383888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rgbClr val="1E4CFC"/>
                </a:solidFill>
                <a:latin typeface="Source Sans Pro" panose="020B0503030403020204" pitchFamily="34" charset="0"/>
              </a:rPr>
              <a:t>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rgbClr val="1E4CFC"/>
                </a:solidFill>
                <a:latin typeface="Source Sans Pro" panose="020B0503030403020204" pitchFamily="34" charset="0"/>
              </a:rPr>
              <a:t>51.6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E5CBFF3-3BB4-F565-6C48-468677318EF5}"/>
              </a:ext>
            </a:extLst>
          </p:cNvPr>
          <p:cNvSpPr/>
          <p:nvPr/>
        </p:nvSpPr>
        <p:spPr>
          <a:xfrm flipH="1">
            <a:off x="-123763" y="5844754"/>
            <a:ext cx="138388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 b="1">
                <a:solidFill>
                  <a:schemeClr val="bg1"/>
                </a:solidFill>
                <a:latin typeface="Source Sans Pro" panose="020B0503030403020204" pitchFamily="34" charset="0"/>
              </a:rPr>
              <a:t>Score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 b="1">
                <a:solidFill>
                  <a:schemeClr val="bg1"/>
                </a:solidFill>
                <a:latin typeface="Source Sans Pro" panose="020B0503030403020204" pitchFamily="34" charset="0"/>
              </a:rPr>
              <a:t>medio</a:t>
            </a:r>
            <a:endParaRPr lang="da-DK" sz="2400" b="1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0A29B7-821E-FF09-3BFA-F1C0C3CE6D07}"/>
              </a:ext>
            </a:extLst>
          </p:cNvPr>
          <p:cNvSpPr txBox="1"/>
          <p:nvPr/>
        </p:nvSpPr>
        <p:spPr>
          <a:xfrm>
            <a:off x="1092604" y="1643856"/>
            <a:ext cx="3193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 sz="2000" b="1">
                <a:solidFill>
                  <a:srgbClr val="FFFFFF"/>
                </a:solidFill>
              </a:rPr>
              <a:t>Environmental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B51A01-FB60-FD87-6FCA-FC94F12AC129}"/>
              </a:ext>
            </a:extLst>
          </p:cNvPr>
          <p:cNvSpPr txBox="1"/>
          <p:nvPr/>
        </p:nvSpPr>
        <p:spPr>
          <a:xfrm>
            <a:off x="5517983" y="1643856"/>
            <a:ext cx="2698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Social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8925D8-5546-5136-24CD-B4991B37888A}"/>
              </a:ext>
            </a:extLst>
          </p:cNvPr>
          <p:cNvSpPr txBox="1"/>
          <p:nvPr/>
        </p:nvSpPr>
        <p:spPr>
          <a:xfrm>
            <a:off x="9401636" y="1643856"/>
            <a:ext cx="3375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Governance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C9A4F3-A029-28D3-4DD4-C04B654B9861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2K imprese con rating creditizio e valutazione ESG da piattaforma</a:t>
            </a:r>
          </a:p>
        </p:txBody>
      </p:sp>
    </p:spTree>
    <p:extLst>
      <p:ext uri="{BB962C8B-B14F-4D97-AF65-F5344CB8AC3E}">
        <p14:creationId xmlns:p14="http://schemas.microsoft.com/office/powerpoint/2010/main" val="193469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E86A19-CC11-A779-4CF7-E1C2C3254A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profilo di sostenibilità delle imprese familiari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5D5E7E3-0095-B45E-3A5C-30E95107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Tuttavia la presenza di donne nel CDA è più elevata nelle imprese familiari </a:t>
            </a:r>
          </a:p>
        </p:txBody>
      </p:sp>
      <p:graphicFrame>
        <p:nvGraphicFramePr>
          <p:cNvPr id="124" name="Grafico 123">
            <a:extLst>
              <a:ext uri="{FF2B5EF4-FFF2-40B4-BE49-F238E27FC236}">
                <a16:creationId xmlns:a16="http://schemas.microsoft.com/office/drawing/2014/main" id="{FD00CD00-9E34-0962-C70C-BC6FD94C2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702754"/>
              </p:ext>
            </p:extLst>
          </p:nvPr>
        </p:nvGraphicFramePr>
        <p:xfrm>
          <a:off x="6467357" y="1982132"/>
          <a:ext cx="6464839" cy="483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A3A9166F-696D-8470-CEBC-C095EBCE8305}"/>
              </a:ext>
            </a:extLst>
          </p:cNvPr>
          <p:cNvSpPr txBox="1"/>
          <p:nvPr/>
        </p:nvSpPr>
        <p:spPr>
          <a:xfrm>
            <a:off x="6467357" y="1383756"/>
            <a:ext cx="620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Percentuale </a:t>
            </a:r>
            <a:r>
              <a:rPr lang="it-IT" sz="1800" b="1">
                <a:solidFill>
                  <a:srgbClr val="FFFFFF"/>
                </a:solidFill>
              </a:rPr>
              <a:t>di donne nel CDA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 settore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8803C7D0-E78A-2EA9-DD00-E52E9660E7C9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</a:t>
            </a:r>
          </a:p>
        </p:txBody>
      </p:sp>
      <p:sp>
        <p:nvSpPr>
          <p:cNvPr id="128" name="Flowchart: Connector 37">
            <a:extLst>
              <a:ext uri="{FF2B5EF4-FFF2-40B4-BE49-F238E27FC236}">
                <a16:creationId xmlns:a16="http://schemas.microsoft.com/office/drawing/2014/main" id="{1777B428-5142-A582-DC36-7ABB26B5699D}"/>
              </a:ext>
            </a:extLst>
          </p:cNvPr>
          <p:cNvSpPr/>
          <p:nvPr/>
        </p:nvSpPr>
        <p:spPr>
          <a:xfrm>
            <a:off x="1566593" y="2565324"/>
            <a:ext cx="3034228" cy="3034232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9" name="Arc 38">
            <a:extLst>
              <a:ext uri="{FF2B5EF4-FFF2-40B4-BE49-F238E27FC236}">
                <a16:creationId xmlns:a16="http://schemas.microsoft.com/office/drawing/2014/main" id="{F33C0B6C-C22A-B44B-8E8B-4BABA9777A71}"/>
              </a:ext>
            </a:extLst>
          </p:cNvPr>
          <p:cNvSpPr/>
          <p:nvPr/>
        </p:nvSpPr>
        <p:spPr>
          <a:xfrm>
            <a:off x="1528122" y="2565325"/>
            <a:ext cx="3044161" cy="3044165"/>
          </a:xfrm>
          <a:prstGeom prst="arc">
            <a:avLst>
              <a:gd name="adj1" fmla="val 16173392"/>
              <a:gd name="adj2" fmla="val 63363"/>
            </a:avLst>
          </a:prstGeom>
          <a:noFill/>
          <a:ln w="3175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0" name="Flowchart: Connector 39">
            <a:extLst>
              <a:ext uri="{FF2B5EF4-FFF2-40B4-BE49-F238E27FC236}">
                <a16:creationId xmlns:a16="http://schemas.microsoft.com/office/drawing/2014/main" id="{36862067-788D-551E-085D-066B381C4E31}"/>
              </a:ext>
            </a:extLst>
          </p:cNvPr>
          <p:cNvSpPr/>
          <p:nvPr/>
        </p:nvSpPr>
        <p:spPr>
          <a:xfrm>
            <a:off x="1987064" y="2987173"/>
            <a:ext cx="2193284" cy="2193289"/>
          </a:xfrm>
          <a:prstGeom prst="flowChartConnector">
            <a:avLst/>
          </a:prstGeom>
          <a:noFill/>
          <a:ln w="317500" cap="rnd">
            <a:solidFill>
              <a:schemeClr val="tx2">
                <a:lumMod val="10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900">
              <a:lnSpc>
                <a:spcPct val="90000"/>
              </a:lnSpc>
              <a:spcBef>
                <a:spcPts val="1001"/>
              </a:spcBef>
            </a:pPr>
            <a:endParaRPr lang="en-GB" sz="499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1" name="Arc 40">
            <a:extLst>
              <a:ext uri="{FF2B5EF4-FFF2-40B4-BE49-F238E27FC236}">
                <a16:creationId xmlns:a16="http://schemas.microsoft.com/office/drawing/2014/main" id="{ED27147B-6533-C27A-2307-53E0D9638178}"/>
              </a:ext>
            </a:extLst>
          </p:cNvPr>
          <p:cNvSpPr/>
          <p:nvPr/>
        </p:nvSpPr>
        <p:spPr>
          <a:xfrm>
            <a:off x="1983473" y="2987173"/>
            <a:ext cx="2200466" cy="2200469"/>
          </a:xfrm>
          <a:prstGeom prst="arc">
            <a:avLst>
              <a:gd name="adj1" fmla="val 16073972"/>
              <a:gd name="adj2" fmla="val 1372228"/>
            </a:avLst>
          </a:prstGeom>
          <a:noFill/>
          <a:ln w="317500" cap="rnd">
            <a:solidFill>
              <a:srgbClr val="1E4CF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07900"/>
            <a:endParaRPr lang="en-GB" sz="1000">
              <a:solidFill>
                <a:srgbClr val="001437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2" name="Rectangle 44">
            <a:extLst>
              <a:ext uri="{FF2B5EF4-FFF2-40B4-BE49-F238E27FC236}">
                <a16:creationId xmlns:a16="http://schemas.microsoft.com/office/drawing/2014/main" id="{2F7DE250-E360-4046-A74D-C2BE204F1D23}"/>
              </a:ext>
            </a:extLst>
          </p:cNvPr>
          <p:cNvSpPr/>
          <p:nvPr/>
        </p:nvSpPr>
        <p:spPr>
          <a:xfrm flipH="1">
            <a:off x="3109826" y="5953986"/>
            <a:ext cx="1827573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chemeClr val="bg1"/>
                </a:solidFill>
                <a:latin typeface="Source Sans Pro" panose="020B0503030403020204" pitchFamily="34" charset="0"/>
              </a:rPr>
              <a:t>Non 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chemeClr val="bg1"/>
                </a:solidFill>
                <a:latin typeface="Source Sans Pro" panose="020B0503030403020204" pitchFamily="34" charset="0"/>
              </a:rPr>
              <a:t>15.1%</a:t>
            </a:r>
          </a:p>
        </p:txBody>
      </p:sp>
      <p:sp>
        <p:nvSpPr>
          <p:cNvPr id="133" name="Rectangle 42">
            <a:extLst>
              <a:ext uri="{FF2B5EF4-FFF2-40B4-BE49-F238E27FC236}">
                <a16:creationId xmlns:a16="http://schemas.microsoft.com/office/drawing/2014/main" id="{6D8773A9-0106-E6A9-23F2-DEBA86A1BF6E}"/>
              </a:ext>
            </a:extLst>
          </p:cNvPr>
          <p:cNvSpPr/>
          <p:nvPr/>
        </p:nvSpPr>
        <p:spPr>
          <a:xfrm flipH="1">
            <a:off x="1283978" y="5953986"/>
            <a:ext cx="1383888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>
                <a:solidFill>
                  <a:srgbClr val="1E4CFC"/>
                </a:solidFill>
                <a:latin typeface="Source Sans Pro" panose="020B0503030403020204" pitchFamily="34" charset="0"/>
              </a:rPr>
              <a:t>Familiari</a:t>
            </a:r>
          </a:p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 b="1">
                <a:solidFill>
                  <a:srgbClr val="1E4CFC"/>
                </a:solidFill>
                <a:latin typeface="Source Sans Pro" panose="020B0503030403020204" pitchFamily="34" charset="0"/>
              </a:rPr>
              <a:t>18.6%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28AB6385-D24B-7E53-0E4F-C6140FB4D3CD}"/>
              </a:ext>
            </a:extLst>
          </p:cNvPr>
          <p:cNvSpPr txBox="1"/>
          <p:nvPr/>
        </p:nvSpPr>
        <p:spPr>
          <a:xfrm>
            <a:off x="1328744" y="1383756"/>
            <a:ext cx="3562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 sz="1800" b="1">
                <a:solidFill>
                  <a:srgbClr val="FFFFFF"/>
                </a:solidFill>
              </a:rPr>
              <a:t>Percentuale di donne nel CDA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36" name="Elemento grafico 135" descr="Profilo femminile contorno">
            <a:extLst>
              <a:ext uri="{FF2B5EF4-FFF2-40B4-BE49-F238E27FC236}">
                <a16:creationId xmlns:a16="http://schemas.microsoft.com/office/drawing/2014/main" id="{DB34FDB4-E6D1-5FE1-8083-3780F47D0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8878" y="3541493"/>
            <a:ext cx="1081894" cy="10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9066-BCBF-B8A6-18C0-59CCB978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6287A56-79C3-11E5-3403-5142653C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profilo di sostenibilità delle imprese familiari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C9870F0-FE5F-0E7A-731B-5F40B3B3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30" y="558000"/>
            <a:ext cx="12542567" cy="324000"/>
          </a:xfrm>
        </p:spPr>
        <p:txBody>
          <a:bodyPr wrap="square"/>
          <a:lstStyle/>
          <a:p>
            <a:r>
              <a:rPr lang="en-US"/>
              <a:t>Imprese familiari meno rischiose laddove la sostenibilità è più alta</a:t>
            </a:r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6FB2E275-5D8E-5F71-E365-7183A38E7DA2}"/>
              </a:ext>
            </a:extLst>
          </p:cNvPr>
          <p:cNvSpPr>
            <a:spLocks/>
          </p:cNvSpPr>
          <p:nvPr/>
        </p:nvSpPr>
        <p:spPr bwMode="auto">
          <a:xfrm>
            <a:off x="845662" y="4556284"/>
            <a:ext cx="658110" cy="1226955"/>
          </a:xfrm>
          <a:custGeom>
            <a:avLst/>
            <a:gdLst>
              <a:gd name="T0" fmla="*/ 338 w 354"/>
              <a:gd name="T1" fmla="*/ 183 h 661"/>
              <a:gd name="T2" fmla="*/ 335 w 354"/>
              <a:gd name="T3" fmla="*/ 164 h 661"/>
              <a:gd name="T4" fmla="*/ 329 w 354"/>
              <a:gd name="T5" fmla="*/ 139 h 661"/>
              <a:gd name="T6" fmla="*/ 317 w 354"/>
              <a:gd name="T7" fmla="*/ 113 h 661"/>
              <a:gd name="T8" fmla="*/ 310 w 354"/>
              <a:gd name="T9" fmla="*/ 99 h 661"/>
              <a:gd name="T10" fmla="*/ 329 w 354"/>
              <a:gd name="T11" fmla="*/ 87 h 661"/>
              <a:gd name="T12" fmla="*/ 328 w 354"/>
              <a:gd name="T13" fmla="*/ 78 h 661"/>
              <a:gd name="T14" fmla="*/ 305 w 354"/>
              <a:gd name="T15" fmla="*/ 73 h 661"/>
              <a:gd name="T16" fmla="*/ 307 w 354"/>
              <a:gd name="T17" fmla="*/ 53 h 661"/>
              <a:gd name="T18" fmla="*/ 282 w 354"/>
              <a:gd name="T19" fmla="*/ 43 h 661"/>
              <a:gd name="T20" fmla="*/ 258 w 354"/>
              <a:gd name="T21" fmla="*/ 27 h 661"/>
              <a:gd name="T22" fmla="*/ 228 w 354"/>
              <a:gd name="T23" fmla="*/ 0 h 661"/>
              <a:gd name="T24" fmla="*/ 212 w 354"/>
              <a:gd name="T25" fmla="*/ 34 h 661"/>
              <a:gd name="T26" fmla="*/ 171 w 354"/>
              <a:gd name="T27" fmla="*/ 66 h 661"/>
              <a:gd name="T28" fmla="*/ 123 w 354"/>
              <a:gd name="T29" fmla="*/ 96 h 661"/>
              <a:gd name="T30" fmla="*/ 71 w 354"/>
              <a:gd name="T31" fmla="*/ 117 h 661"/>
              <a:gd name="T32" fmla="*/ 25 w 354"/>
              <a:gd name="T33" fmla="*/ 85 h 661"/>
              <a:gd name="T34" fmla="*/ 7 w 354"/>
              <a:gd name="T35" fmla="*/ 130 h 661"/>
              <a:gd name="T36" fmla="*/ 12 w 354"/>
              <a:gd name="T37" fmla="*/ 156 h 661"/>
              <a:gd name="T38" fmla="*/ 12 w 354"/>
              <a:gd name="T39" fmla="*/ 180 h 661"/>
              <a:gd name="T40" fmla="*/ 34 w 354"/>
              <a:gd name="T41" fmla="*/ 201 h 661"/>
              <a:gd name="T42" fmla="*/ 46 w 354"/>
              <a:gd name="T43" fmla="*/ 242 h 661"/>
              <a:gd name="T44" fmla="*/ 63 w 354"/>
              <a:gd name="T45" fmla="*/ 274 h 661"/>
              <a:gd name="T46" fmla="*/ 50 w 354"/>
              <a:gd name="T47" fmla="*/ 334 h 661"/>
              <a:gd name="T48" fmla="*/ 43 w 354"/>
              <a:gd name="T49" fmla="*/ 363 h 661"/>
              <a:gd name="T50" fmla="*/ 63 w 354"/>
              <a:gd name="T51" fmla="*/ 379 h 661"/>
              <a:gd name="T52" fmla="*/ 68 w 354"/>
              <a:gd name="T53" fmla="*/ 399 h 661"/>
              <a:gd name="T54" fmla="*/ 71 w 354"/>
              <a:gd name="T55" fmla="*/ 426 h 661"/>
              <a:gd name="T56" fmla="*/ 59 w 354"/>
              <a:gd name="T57" fmla="*/ 426 h 661"/>
              <a:gd name="T58" fmla="*/ 54 w 354"/>
              <a:gd name="T59" fmla="*/ 469 h 661"/>
              <a:gd name="T60" fmla="*/ 39 w 354"/>
              <a:gd name="T61" fmla="*/ 504 h 661"/>
              <a:gd name="T62" fmla="*/ 37 w 354"/>
              <a:gd name="T63" fmla="*/ 539 h 661"/>
              <a:gd name="T64" fmla="*/ 23 w 354"/>
              <a:gd name="T65" fmla="*/ 561 h 661"/>
              <a:gd name="T66" fmla="*/ 48 w 354"/>
              <a:gd name="T67" fmla="*/ 589 h 661"/>
              <a:gd name="T68" fmla="*/ 59 w 354"/>
              <a:gd name="T69" fmla="*/ 625 h 661"/>
              <a:gd name="T70" fmla="*/ 75 w 354"/>
              <a:gd name="T71" fmla="*/ 661 h 661"/>
              <a:gd name="T72" fmla="*/ 89 w 354"/>
              <a:gd name="T73" fmla="*/ 638 h 661"/>
              <a:gd name="T74" fmla="*/ 124 w 354"/>
              <a:gd name="T75" fmla="*/ 656 h 661"/>
              <a:gd name="T76" fmla="*/ 141 w 354"/>
              <a:gd name="T77" fmla="*/ 655 h 661"/>
              <a:gd name="T78" fmla="*/ 148 w 354"/>
              <a:gd name="T79" fmla="*/ 648 h 661"/>
              <a:gd name="T80" fmla="*/ 156 w 354"/>
              <a:gd name="T81" fmla="*/ 634 h 661"/>
              <a:gd name="T82" fmla="*/ 167 w 354"/>
              <a:gd name="T83" fmla="*/ 597 h 661"/>
              <a:gd name="T84" fmla="*/ 178 w 354"/>
              <a:gd name="T85" fmla="*/ 568 h 661"/>
              <a:gd name="T86" fmla="*/ 201 w 354"/>
              <a:gd name="T87" fmla="*/ 572 h 661"/>
              <a:gd name="T88" fmla="*/ 235 w 354"/>
              <a:gd name="T89" fmla="*/ 582 h 661"/>
              <a:gd name="T90" fmla="*/ 282 w 354"/>
              <a:gd name="T91" fmla="*/ 597 h 661"/>
              <a:gd name="T92" fmla="*/ 289 w 354"/>
              <a:gd name="T93" fmla="*/ 555 h 661"/>
              <a:gd name="T94" fmla="*/ 296 w 354"/>
              <a:gd name="T95" fmla="*/ 536 h 661"/>
              <a:gd name="T96" fmla="*/ 314 w 354"/>
              <a:gd name="T97" fmla="*/ 485 h 661"/>
              <a:gd name="T98" fmla="*/ 316 w 354"/>
              <a:gd name="T99" fmla="*/ 440 h 661"/>
              <a:gd name="T100" fmla="*/ 321 w 354"/>
              <a:gd name="T101" fmla="*/ 390 h 661"/>
              <a:gd name="T102" fmla="*/ 325 w 354"/>
              <a:gd name="T103" fmla="*/ 370 h 661"/>
              <a:gd name="T104" fmla="*/ 329 w 354"/>
              <a:gd name="T105" fmla="*/ 336 h 661"/>
              <a:gd name="T106" fmla="*/ 310 w 354"/>
              <a:gd name="T107" fmla="*/ 282 h 661"/>
              <a:gd name="T108" fmla="*/ 351 w 354"/>
              <a:gd name="T109" fmla="*/ 214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4" h="661">
                <a:moveTo>
                  <a:pt x="349" y="201"/>
                </a:moveTo>
                <a:lnTo>
                  <a:pt x="340" y="199"/>
                </a:lnTo>
                <a:lnTo>
                  <a:pt x="338" y="183"/>
                </a:lnTo>
                <a:lnTo>
                  <a:pt x="342" y="178"/>
                </a:lnTo>
                <a:lnTo>
                  <a:pt x="342" y="174"/>
                </a:lnTo>
                <a:lnTo>
                  <a:pt x="335" y="164"/>
                </a:lnTo>
                <a:lnTo>
                  <a:pt x="336" y="146"/>
                </a:lnTo>
                <a:lnTo>
                  <a:pt x="329" y="144"/>
                </a:lnTo>
                <a:lnTo>
                  <a:pt x="329" y="139"/>
                </a:lnTo>
                <a:lnTo>
                  <a:pt x="336" y="128"/>
                </a:lnTo>
                <a:lnTo>
                  <a:pt x="336" y="121"/>
                </a:lnTo>
                <a:lnTo>
                  <a:pt x="317" y="113"/>
                </a:lnTo>
                <a:lnTo>
                  <a:pt x="314" y="105"/>
                </a:lnTo>
                <a:lnTo>
                  <a:pt x="289" y="108"/>
                </a:lnTo>
                <a:lnTo>
                  <a:pt x="310" y="99"/>
                </a:lnTo>
                <a:lnTo>
                  <a:pt x="317" y="88"/>
                </a:lnTo>
                <a:lnTo>
                  <a:pt x="323" y="92"/>
                </a:lnTo>
                <a:lnTo>
                  <a:pt x="329" y="87"/>
                </a:lnTo>
                <a:lnTo>
                  <a:pt x="329" y="87"/>
                </a:lnTo>
                <a:lnTo>
                  <a:pt x="329" y="82"/>
                </a:lnTo>
                <a:lnTo>
                  <a:pt x="328" y="78"/>
                </a:lnTo>
                <a:lnTo>
                  <a:pt x="326" y="76"/>
                </a:lnTo>
                <a:lnTo>
                  <a:pt x="325" y="75"/>
                </a:lnTo>
                <a:lnTo>
                  <a:pt x="305" y="73"/>
                </a:lnTo>
                <a:lnTo>
                  <a:pt x="298" y="66"/>
                </a:lnTo>
                <a:lnTo>
                  <a:pt x="301" y="61"/>
                </a:lnTo>
                <a:lnTo>
                  <a:pt x="307" y="53"/>
                </a:lnTo>
                <a:lnTo>
                  <a:pt x="301" y="36"/>
                </a:lnTo>
                <a:lnTo>
                  <a:pt x="287" y="39"/>
                </a:lnTo>
                <a:lnTo>
                  <a:pt x="282" y="43"/>
                </a:lnTo>
                <a:lnTo>
                  <a:pt x="276" y="28"/>
                </a:lnTo>
                <a:lnTo>
                  <a:pt x="271" y="27"/>
                </a:lnTo>
                <a:lnTo>
                  <a:pt x="258" y="27"/>
                </a:lnTo>
                <a:lnTo>
                  <a:pt x="246" y="23"/>
                </a:lnTo>
                <a:lnTo>
                  <a:pt x="244" y="16"/>
                </a:lnTo>
                <a:lnTo>
                  <a:pt x="228" y="0"/>
                </a:lnTo>
                <a:lnTo>
                  <a:pt x="226" y="27"/>
                </a:lnTo>
                <a:lnTo>
                  <a:pt x="223" y="34"/>
                </a:lnTo>
                <a:lnTo>
                  <a:pt x="212" y="34"/>
                </a:lnTo>
                <a:lnTo>
                  <a:pt x="191" y="46"/>
                </a:lnTo>
                <a:lnTo>
                  <a:pt x="182" y="61"/>
                </a:lnTo>
                <a:lnTo>
                  <a:pt x="171" y="66"/>
                </a:lnTo>
                <a:lnTo>
                  <a:pt x="164" y="64"/>
                </a:lnTo>
                <a:lnTo>
                  <a:pt x="142" y="97"/>
                </a:lnTo>
                <a:lnTo>
                  <a:pt x="123" y="96"/>
                </a:lnTo>
                <a:lnTo>
                  <a:pt x="95" y="108"/>
                </a:lnTo>
                <a:lnTo>
                  <a:pt x="88" y="117"/>
                </a:lnTo>
                <a:lnTo>
                  <a:pt x="71" y="117"/>
                </a:lnTo>
                <a:lnTo>
                  <a:pt x="52" y="113"/>
                </a:lnTo>
                <a:lnTo>
                  <a:pt x="27" y="101"/>
                </a:lnTo>
                <a:lnTo>
                  <a:pt x="25" y="85"/>
                </a:lnTo>
                <a:lnTo>
                  <a:pt x="18" y="66"/>
                </a:lnTo>
                <a:lnTo>
                  <a:pt x="11" y="70"/>
                </a:lnTo>
                <a:lnTo>
                  <a:pt x="7" y="130"/>
                </a:lnTo>
                <a:lnTo>
                  <a:pt x="0" y="139"/>
                </a:lnTo>
                <a:lnTo>
                  <a:pt x="5" y="149"/>
                </a:lnTo>
                <a:lnTo>
                  <a:pt x="12" y="156"/>
                </a:lnTo>
                <a:lnTo>
                  <a:pt x="2" y="169"/>
                </a:lnTo>
                <a:lnTo>
                  <a:pt x="5" y="178"/>
                </a:lnTo>
                <a:lnTo>
                  <a:pt x="12" y="180"/>
                </a:lnTo>
                <a:lnTo>
                  <a:pt x="23" y="183"/>
                </a:lnTo>
                <a:lnTo>
                  <a:pt x="39" y="187"/>
                </a:lnTo>
                <a:lnTo>
                  <a:pt x="34" y="201"/>
                </a:lnTo>
                <a:lnTo>
                  <a:pt x="41" y="210"/>
                </a:lnTo>
                <a:lnTo>
                  <a:pt x="46" y="226"/>
                </a:lnTo>
                <a:lnTo>
                  <a:pt x="46" y="242"/>
                </a:lnTo>
                <a:lnTo>
                  <a:pt x="45" y="251"/>
                </a:lnTo>
                <a:lnTo>
                  <a:pt x="57" y="257"/>
                </a:lnTo>
                <a:lnTo>
                  <a:pt x="63" y="274"/>
                </a:lnTo>
                <a:lnTo>
                  <a:pt x="55" y="283"/>
                </a:lnTo>
                <a:lnTo>
                  <a:pt x="59" y="327"/>
                </a:lnTo>
                <a:lnTo>
                  <a:pt x="50" y="334"/>
                </a:lnTo>
                <a:lnTo>
                  <a:pt x="41" y="326"/>
                </a:lnTo>
                <a:lnTo>
                  <a:pt x="39" y="338"/>
                </a:lnTo>
                <a:lnTo>
                  <a:pt x="43" y="363"/>
                </a:lnTo>
                <a:lnTo>
                  <a:pt x="41" y="372"/>
                </a:lnTo>
                <a:lnTo>
                  <a:pt x="48" y="381"/>
                </a:lnTo>
                <a:lnTo>
                  <a:pt x="63" y="379"/>
                </a:lnTo>
                <a:lnTo>
                  <a:pt x="68" y="376"/>
                </a:lnTo>
                <a:lnTo>
                  <a:pt x="75" y="386"/>
                </a:lnTo>
                <a:lnTo>
                  <a:pt x="68" y="399"/>
                </a:lnTo>
                <a:lnTo>
                  <a:pt x="68" y="413"/>
                </a:lnTo>
                <a:lnTo>
                  <a:pt x="71" y="426"/>
                </a:lnTo>
                <a:lnTo>
                  <a:pt x="71" y="426"/>
                </a:lnTo>
                <a:lnTo>
                  <a:pt x="62" y="427"/>
                </a:lnTo>
                <a:lnTo>
                  <a:pt x="60" y="427"/>
                </a:lnTo>
                <a:lnTo>
                  <a:pt x="59" y="426"/>
                </a:lnTo>
                <a:lnTo>
                  <a:pt x="57" y="411"/>
                </a:lnTo>
                <a:lnTo>
                  <a:pt x="46" y="420"/>
                </a:lnTo>
                <a:lnTo>
                  <a:pt x="54" y="469"/>
                </a:lnTo>
                <a:lnTo>
                  <a:pt x="50" y="476"/>
                </a:lnTo>
                <a:lnTo>
                  <a:pt x="43" y="478"/>
                </a:lnTo>
                <a:lnTo>
                  <a:pt x="39" y="504"/>
                </a:lnTo>
                <a:lnTo>
                  <a:pt x="34" y="512"/>
                </a:lnTo>
                <a:lnTo>
                  <a:pt x="29" y="525"/>
                </a:lnTo>
                <a:lnTo>
                  <a:pt x="37" y="539"/>
                </a:lnTo>
                <a:lnTo>
                  <a:pt x="37" y="548"/>
                </a:lnTo>
                <a:lnTo>
                  <a:pt x="27" y="552"/>
                </a:lnTo>
                <a:lnTo>
                  <a:pt x="23" y="561"/>
                </a:lnTo>
                <a:lnTo>
                  <a:pt x="32" y="566"/>
                </a:lnTo>
                <a:lnTo>
                  <a:pt x="45" y="579"/>
                </a:lnTo>
                <a:lnTo>
                  <a:pt x="48" y="589"/>
                </a:lnTo>
                <a:lnTo>
                  <a:pt x="63" y="598"/>
                </a:lnTo>
                <a:lnTo>
                  <a:pt x="66" y="611"/>
                </a:lnTo>
                <a:lnTo>
                  <a:pt x="59" y="625"/>
                </a:lnTo>
                <a:lnTo>
                  <a:pt x="68" y="638"/>
                </a:lnTo>
                <a:lnTo>
                  <a:pt x="75" y="645"/>
                </a:lnTo>
                <a:lnTo>
                  <a:pt x="75" y="661"/>
                </a:lnTo>
                <a:lnTo>
                  <a:pt x="82" y="661"/>
                </a:lnTo>
                <a:lnTo>
                  <a:pt x="88" y="645"/>
                </a:lnTo>
                <a:lnTo>
                  <a:pt x="89" y="638"/>
                </a:lnTo>
                <a:lnTo>
                  <a:pt x="98" y="638"/>
                </a:lnTo>
                <a:lnTo>
                  <a:pt x="109" y="656"/>
                </a:lnTo>
                <a:lnTo>
                  <a:pt x="124" y="656"/>
                </a:lnTo>
                <a:lnTo>
                  <a:pt x="124" y="656"/>
                </a:lnTo>
                <a:lnTo>
                  <a:pt x="134" y="656"/>
                </a:lnTo>
                <a:lnTo>
                  <a:pt x="141" y="655"/>
                </a:lnTo>
                <a:lnTo>
                  <a:pt x="145" y="652"/>
                </a:lnTo>
                <a:lnTo>
                  <a:pt x="148" y="648"/>
                </a:lnTo>
                <a:lnTo>
                  <a:pt x="148" y="648"/>
                </a:lnTo>
                <a:lnTo>
                  <a:pt x="149" y="644"/>
                </a:lnTo>
                <a:lnTo>
                  <a:pt x="151" y="639"/>
                </a:lnTo>
                <a:lnTo>
                  <a:pt x="156" y="634"/>
                </a:lnTo>
                <a:lnTo>
                  <a:pt x="162" y="629"/>
                </a:lnTo>
                <a:lnTo>
                  <a:pt x="171" y="611"/>
                </a:lnTo>
                <a:lnTo>
                  <a:pt x="167" y="597"/>
                </a:lnTo>
                <a:lnTo>
                  <a:pt x="162" y="588"/>
                </a:lnTo>
                <a:lnTo>
                  <a:pt x="173" y="579"/>
                </a:lnTo>
                <a:lnTo>
                  <a:pt x="178" y="568"/>
                </a:lnTo>
                <a:lnTo>
                  <a:pt x="187" y="579"/>
                </a:lnTo>
                <a:lnTo>
                  <a:pt x="198" y="575"/>
                </a:lnTo>
                <a:lnTo>
                  <a:pt x="201" y="572"/>
                </a:lnTo>
                <a:lnTo>
                  <a:pt x="207" y="570"/>
                </a:lnTo>
                <a:lnTo>
                  <a:pt x="225" y="570"/>
                </a:lnTo>
                <a:lnTo>
                  <a:pt x="235" y="582"/>
                </a:lnTo>
                <a:lnTo>
                  <a:pt x="250" y="593"/>
                </a:lnTo>
                <a:lnTo>
                  <a:pt x="258" y="604"/>
                </a:lnTo>
                <a:lnTo>
                  <a:pt x="282" y="597"/>
                </a:lnTo>
                <a:lnTo>
                  <a:pt x="289" y="586"/>
                </a:lnTo>
                <a:lnTo>
                  <a:pt x="287" y="564"/>
                </a:lnTo>
                <a:lnTo>
                  <a:pt x="289" y="555"/>
                </a:lnTo>
                <a:lnTo>
                  <a:pt x="301" y="554"/>
                </a:lnTo>
                <a:lnTo>
                  <a:pt x="303" y="545"/>
                </a:lnTo>
                <a:lnTo>
                  <a:pt x="296" y="536"/>
                </a:lnTo>
                <a:lnTo>
                  <a:pt x="303" y="520"/>
                </a:lnTo>
                <a:lnTo>
                  <a:pt x="305" y="492"/>
                </a:lnTo>
                <a:lnTo>
                  <a:pt x="314" y="485"/>
                </a:lnTo>
                <a:lnTo>
                  <a:pt x="309" y="472"/>
                </a:lnTo>
                <a:lnTo>
                  <a:pt x="310" y="444"/>
                </a:lnTo>
                <a:lnTo>
                  <a:pt x="316" y="440"/>
                </a:lnTo>
                <a:lnTo>
                  <a:pt x="316" y="413"/>
                </a:lnTo>
                <a:lnTo>
                  <a:pt x="323" y="408"/>
                </a:lnTo>
                <a:lnTo>
                  <a:pt x="321" y="390"/>
                </a:lnTo>
                <a:lnTo>
                  <a:pt x="321" y="383"/>
                </a:lnTo>
                <a:lnTo>
                  <a:pt x="329" y="377"/>
                </a:lnTo>
                <a:lnTo>
                  <a:pt x="325" y="370"/>
                </a:lnTo>
                <a:lnTo>
                  <a:pt x="323" y="351"/>
                </a:lnTo>
                <a:lnTo>
                  <a:pt x="333" y="345"/>
                </a:lnTo>
                <a:lnTo>
                  <a:pt x="329" y="336"/>
                </a:lnTo>
                <a:lnTo>
                  <a:pt x="323" y="327"/>
                </a:lnTo>
                <a:lnTo>
                  <a:pt x="310" y="318"/>
                </a:lnTo>
                <a:lnTo>
                  <a:pt x="310" y="282"/>
                </a:lnTo>
                <a:lnTo>
                  <a:pt x="351" y="239"/>
                </a:lnTo>
                <a:lnTo>
                  <a:pt x="354" y="223"/>
                </a:lnTo>
                <a:lnTo>
                  <a:pt x="351" y="214"/>
                </a:lnTo>
                <a:lnTo>
                  <a:pt x="349" y="201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2" name="Line 4">
            <a:extLst>
              <a:ext uri="{FF2B5EF4-FFF2-40B4-BE49-F238E27FC236}">
                <a16:creationId xmlns:a16="http://schemas.microsoft.com/office/drawing/2014/main" id="{067D79BF-25DC-5521-87C9-948759A1F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853" y="2691401"/>
            <a:ext cx="1751" cy="3501"/>
          </a:xfrm>
          <a:prstGeom prst="line">
            <a:avLst/>
          </a:prstGeom>
          <a:solidFill>
            <a:schemeClr val="tx2">
              <a:alpha val="30196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2237FCE4-9AAD-C945-79F8-26A8BC111EE9}"/>
              </a:ext>
            </a:extLst>
          </p:cNvPr>
          <p:cNvSpPr>
            <a:spLocks/>
          </p:cNvSpPr>
          <p:nvPr/>
        </p:nvSpPr>
        <p:spPr bwMode="auto">
          <a:xfrm>
            <a:off x="2508440" y="6091291"/>
            <a:ext cx="1295216" cy="868145"/>
          </a:xfrm>
          <a:custGeom>
            <a:avLst/>
            <a:gdLst>
              <a:gd name="T0" fmla="*/ 625 w 697"/>
              <a:gd name="T1" fmla="*/ 12 h 467"/>
              <a:gd name="T2" fmla="*/ 589 w 697"/>
              <a:gd name="T3" fmla="*/ 57 h 467"/>
              <a:gd name="T4" fmla="*/ 543 w 697"/>
              <a:gd name="T5" fmla="*/ 35 h 467"/>
              <a:gd name="T6" fmla="*/ 510 w 697"/>
              <a:gd name="T7" fmla="*/ 51 h 467"/>
              <a:gd name="T8" fmla="*/ 436 w 697"/>
              <a:gd name="T9" fmla="*/ 85 h 467"/>
              <a:gd name="T10" fmla="*/ 347 w 697"/>
              <a:gd name="T11" fmla="*/ 78 h 467"/>
              <a:gd name="T12" fmla="*/ 309 w 697"/>
              <a:gd name="T13" fmla="*/ 100 h 467"/>
              <a:gd name="T14" fmla="*/ 242 w 697"/>
              <a:gd name="T15" fmla="*/ 73 h 467"/>
              <a:gd name="T16" fmla="*/ 206 w 697"/>
              <a:gd name="T17" fmla="*/ 62 h 467"/>
              <a:gd name="T18" fmla="*/ 199 w 697"/>
              <a:gd name="T19" fmla="*/ 42 h 467"/>
              <a:gd name="T20" fmla="*/ 183 w 697"/>
              <a:gd name="T21" fmla="*/ 41 h 467"/>
              <a:gd name="T22" fmla="*/ 160 w 697"/>
              <a:gd name="T23" fmla="*/ 44 h 467"/>
              <a:gd name="T24" fmla="*/ 135 w 697"/>
              <a:gd name="T25" fmla="*/ 68 h 467"/>
              <a:gd name="T26" fmla="*/ 124 w 697"/>
              <a:gd name="T27" fmla="*/ 85 h 467"/>
              <a:gd name="T28" fmla="*/ 80 w 697"/>
              <a:gd name="T29" fmla="*/ 75 h 467"/>
              <a:gd name="T30" fmla="*/ 71 w 697"/>
              <a:gd name="T31" fmla="*/ 50 h 467"/>
              <a:gd name="T32" fmla="*/ 60 w 697"/>
              <a:gd name="T33" fmla="*/ 64 h 467"/>
              <a:gd name="T34" fmla="*/ 28 w 697"/>
              <a:gd name="T35" fmla="*/ 78 h 467"/>
              <a:gd name="T36" fmla="*/ 16 w 697"/>
              <a:gd name="T37" fmla="*/ 105 h 467"/>
              <a:gd name="T38" fmla="*/ 7 w 697"/>
              <a:gd name="T39" fmla="*/ 135 h 467"/>
              <a:gd name="T40" fmla="*/ 7 w 697"/>
              <a:gd name="T41" fmla="*/ 172 h 467"/>
              <a:gd name="T42" fmla="*/ 44 w 697"/>
              <a:gd name="T43" fmla="*/ 203 h 467"/>
              <a:gd name="T44" fmla="*/ 75 w 697"/>
              <a:gd name="T45" fmla="*/ 219 h 467"/>
              <a:gd name="T46" fmla="*/ 110 w 697"/>
              <a:gd name="T47" fmla="*/ 213 h 467"/>
              <a:gd name="T48" fmla="*/ 151 w 697"/>
              <a:gd name="T49" fmla="*/ 233 h 467"/>
              <a:gd name="T50" fmla="*/ 183 w 697"/>
              <a:gd name="T51" fmla="*/ 256 h 467"/>
              <a:gd name="T52" fmla="*/ 244 w 697"/>
              <a:gd name="T53" fmla="*/ 301 h 467"/>
              <a:gd name="T54" fmla="*/ 278 w 697"/>
              <a:gd name="T55" fmla="*/ 317 h 467"/>
              <a:gd name="T56" fmla="*/ 322 w 697"/>
              <a:gd name="T57" fmla="*/ 344 h 467"/>
              <a:gd name="T58" fmla="*/ 332 w 697"/>
              <a:gd name="T59" fmla="*/ 347 h 467"/>
              <a:gd name="T60" fmla="*/ 345 w 697"/>
              <a:gd name="T61" fmla="*/ 347 h 467"/>
              <a:gd name="T62" fmla="*/ 349 w 697"/>
              <a:gd name="T63" fmla="*/ 344 h 467"/>
              <a:gd name="T64" fmla="*/ 351 w 697"/>
              <a:gd name="T65" fmla="*/ 341 h 467"/>
              <a:gd name="T66" fmla="*/ 360 w 697"/>
              <a:gd name="T67" fmla="*/ 337 h 467"/>
              <a:gd name="T68" fmla="*/ 395 w 697"/>
              <a:gd name="T69" fmla="*/ 346 h 467"/>
              <a:gd name="T70" fmla="*/ 443 w 697"/>
              <a:gd name="T71" fmla="*/ 404 h 467"/>
              <a:gd name="T72" fmla="*/ 452 w 697"/>
              <a:gd name="T73" fmla="*/ 427 h 467"/>
              <a:gd name="T74" fmla="*/ 463 w 697"/>
              <a:gd name="T75" fmla="*/ 433 h 467"/>
              <a:gd name="T76" fmla="*/ 472 w 697"/>
              <a:gd name="T77" fmla="*/ 433 h 467"/>
              <a:gd name="T78" fmla="*/ 511 w 697"/>
              <a:gd name="T79" fmla="*/ 450 h 467"/>
              <a:gd name="T80" fmla="*/ 554 w 697"/>
              <a:gd name="T81" fmla="*/ 443 h 467"/>
              <a:gd name="T82" fmla="*/ 579 w 697"/>
              <a:gd name="T83" fmla="*/ 452 h 467"/>
              <a:gd name="T84" fmla="*/ 579 w 697"/>
              <a:gd name="T85" fmla="*/ 458 h 467"/>
              <a:gd name="T86" fmla="*/ 582 w 697"/>
              <a:gd name="T87" fmla="*/ 465 h 467"/>
              <a:gd name="T88" fmla="*/ 602 w 697"/>
              <a:gd name="T89" fmla="*/ 461 h 467"/>
              <a:gd name="T90" fmla="*/ 595 w 697"/>
              <a:gd name="T91" fmla="*/ 404 h 467"/>
              <a:gd name="T92" fmla="*/ 609 w 697"/>
              <a:gd name="T93" fmla="*/ 377 h 467"/>
              <a:gd name="T94" fmla="*/ 630 w 697"/>
              <a:gd name="T95" fmla="*/ 368 h 467"/>
              <a:gd name="T96" fmla="*/ 625 w 697"/>
              <a:gd name="T97" fmla="*/ 344 h 467"/>
              <a:gd name="T98" fmla="*/ 616 w 697"/>
              <a:gd name="T99" fmla="*/ 317 h 467"/>
              <a:gd name="T100" fmla="*/ 625 w 697"/>
              <a:gd name="T101" fmla="*/ 305 h 467"/>
              <a:gd name="T102" fmla="*/ 595 w 697"/>
              <a:gd name="T103" fmla="*/ 278 h 467"/>
              <a:gd name="T104" fmla="*/ 586 w 697"/>
              <a:gd name="T105" fmla="*/ 249 h 467"/>
              <a:gd name="T106" fmla="*/ 589 w 697"/>
              <a:gd name="T107" fmla="*/ 222 h 467"/>
              <a:gd name="T108" fmla="*/ 607 w 697"/>
              <a:gd name="T109" fmla="*/ 203 h 467"/>
              <a:gd name="T110" fmla="*/ 618 w 697"/>
              <a:gd name="T111" fmla="*/ 170 h 467"/>
              <a:gd name="T112" fmla="*/ 632 w 697"/>
              <a:gd name="T113" fmla="*/ 127 h 467"/>
              <a:gd name="T114" fmla="*/ 652 w 697"/>
              <a:gd name="T115" fmla="*/ 89 h 467"/>
              <a:gd name="T116" fmla="*/ 684 w 697"/>
              <a:gd name="T117" fmla="*/ 30 h 467"/>
              <a:gd name="T118" fmla="*/ 697 w 697"/>
              <a:gd name="T119" fmla="*/ 1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7" h="467">
                <a:moveTo>
                  <a:pt x="680" y="0"/>
                </a:moveTo>
                <a:lnTo>
                  <a:pt x="625" y="12"/>
                </a:lnTo>
                <a:lnTo>
                  <a:pt x="602" y="51"/>
                </a:lnTo>
                <a:lnTo>
                  <a:pt x="589" y="57"/>
                </a:lnTo>
                <a:lnTo>
                  <a:pt x="554" y="51"/>
                </a:lnTo>
                <a:lnTo>
                  <a:pt x="543" y="35"/>
                </a:lnTo>
                <a:lnTo>
                  <a:pt x="525" y="46"/>
                </a:lnTo>
                <a:lnTo>
                  <a:pt x="510" y="51"/>
                </a:lnTo>
                <a:lnTo>
                  <a:pt x="497" y="62"/>
                </a:lnTo>
                <a:lnTo>
                  <a:pt x="436" y="85"/>
                </a:lnTo>
                <a:lnTo>
                  <a:pt x="374" y="87"/>
                </a:lnTo>
                <a:lnTo>
                  <a:pt x="347" y="78"/>
                </a:lnTo>
                <a:lnTo>
                  <a:pt x="329" y="87"/>
                </a:lnTo>
                <a:lnTo>
                  <a:pt x="309" y="100"/>
                </a:lnTo>
                <a:lnTo>
                  <a:pt x="267" y="94"/>
                </a:lnTo>
                <a:lnTo>
                  <a:pt x="242" y="73"/>
                </a:lnTo>
                <a:lnTo>
                  <a:pt x="242" y="62"/>
                </a:lnTo>
                <a:lnTo>
                  <a:pt x="206" y="62"/>
                </a:lnTo>
                <a:lnTo>
                  <a:pt x="210" y="46"/>
                </a:lnTo>
                <a:lnTo>
                  <a:pt x="199" y="42"/>
                </a:lnTo>
                <a:lnTo>
                  <a:pt x="194" y="34"/>
                </a:lnTo>
                <a:lnTo>
                  <a:pt x="183" y="41"/>
                </a:lnTo>
                <a:lnTo>
                  <a:pt x="171" y="51"/>
                </a:lnTo>
                <a:lnTo>
                  <a:pt x="160" y="44"/>
                </a:lnTo>
                <a:lnTo>
                  <a:pt x="140" y="44"/>
                </a:lnTo>
                <a:lnTo>
                  <a:pt x="135" y="68"/>
                </a:lnTo>
                <a:lnTo>
                  <a:pt x="140" y="78"/>
                </a:lnTo>
                <a:lnTo>
                  <a:pt x="124" y="85"/>
                </a:lnTo>
                <a:lnTo>
                  <a:pt x="95" y="84"/>
                </a:lnTo>
                <a:lnTo>
                  <a:pt x="80" y="75"/>
                </a:lnTo>
                <a:lnTo>
                  <a:pt x="77" y="57"/>
                </a:lnTo>
                <a:lnTo>
                  <a:pt x="71" y="50"/>
                </a:lnTo>
                <a:lnTo>
                  <a:pt x="60" y="42"/>
                </a:lnTo>
                <a:lnTo>
                  <a:pt x="60" y="64"/>
                </a:lnTo>
                <a:lnTo>
                  <a:pt x="44" y="66"/>
                </a:lnTo>
                <a:lnTo>
                  <a:pt x="28" y="78"/>
                </a:lnTo>
                <a:lnTo>
                  <a:pt x="18" y="96"/>
                </a:lnTo>
                <a:lnTo>
                  <a:pt x="16" y="105"/>
                </a:lnTo>
                <a:lnTo>
                  <a:pt x="7" y="114"/>
                </a:lnTo>
                <a:lnTo>
                  <a:pt x="7" y="135"/>
                </a:lnTo>
                <a:lnTo>
                  <a:pt x="0" y="145"/>
                </a:lnTo>
                <a:lnTo>
                  <a:pt x="7" y="172"/>
                </a:lnTo>
                <a:lnTo>
                  <a:pt x="21" y="192"/>
                </a:lnTo>
                <a:lnTo>
                  <a:pt x="44" y="203"/>
                </a:lnTo>
                <a:lnTo>
                  <a:pt x="55" y="219"/>
                </a:lnTo>
                <a:lnTo>
                  <a:pt x="75" y="219"/>
                </a:lnTo>
                <a:lnTo>
                  <a:pt x="90" y="210"/>
                </a:lnTo>
                <a:lnTo>
                  <a:pt x="110" y="213"/>
                </a:lnTo>
                <a:lnTo>
                  <a:pt x="131" y="237"/>
                </a:lnTo>
                <a:lnTo>
                  <a:pt x="151" y="233"/>
                </a:lnTo>
                <a:lnTo>
                  <a:pt x="172" y="237"/>
                </a:lnTo>
                <a:lnTo>
                  <a:pt x="183" y="256"/>
                </a:lnTo>
                <a:lnTo>
                  <a:pt x="212" y="285"/>
                </a:lnTo>
                <a:lnTo>
                  <a:pt x="244" y="301"/>
                </a:lnTo>
                <a:lnTo>
                  <a:pt x="256" y="297"/>
                </a:lnTo>
                <a:lnTo>
                  <a:pt x="278" y="317"/>
                </a:lnTo>
                <a:lnTo>
                  <a:pt x="307" y="333"/>
                </a:lnTo>
                <a:lnTo>
                  <a:pt x="322" y="344"/>
                </a:lnTo>
                <a:lnTo>
                  <a:pt x="322" y="344"/>
                </a:lnTo>
                <a:lnTo>
                  <a:pt x="332" y="347"/>
                </a:lnTo>
                <a:lnTo>
                  <a:pt x="339" y="348"/>
                </a:lnTo>
                <a:lnTo>
                  <a:pt x="345" y="347"/>
                </a:lnTo>
                <a:lnTo>
                  <a:pt x="347" y="346"/>
                </a:lnTo>
                <a:lnTo>
                  <a:pt x="349" y="344"/>
                </a:lnTo>
                <a:lnTo>
                  <a:pt x="349" y="344"/>
                </a:lnTo>
                <a:lnTo>
                  <a:pt x="351" y="341"/>
                </a:lnTo>
                <a:lnTo>
                  <a:pt x="355" y="338"/>
                </a:lnTo>
                <a:lnTo>
                  <a:pt x="360" y="337"/>
                </a:lnTo>
                <a:lnTo>
                  <a:pt x="367" y="337"/>
                </a:lnTo>
                <a:lnTo>
                  <a:pt x="395" y="346"/>
                </a:lnTo>
                <a:lnTo>
                  <a:pt x="422" y="368"/>
                </a:lnTo>
                <a:lnTo>
                  <a:pt x="443" y="404"/>
                </a:lnTo>
                <a:lnTo>
                  <a:pt x="452" y="427"/>
                </a:lnTo>
                <a:lnTo>
                  <a:pt x="452" y="427"/>
                </a:lnTo>
                <a:lnTo>
                  <a:pt x="458" y="431"/>
                </a:lnTo>
                <a:lnTo>
                  <a:pt x="463" y="433"/>
                </a:lnTo>
                <a:lnTo>
                  <a:pt x="468" y="433"/>
                </a:lnTo>
                <a:lnTo>
                  <a:pt x="472" y="433"/>
                </a:lnTo>
                <a:lnTo>
                  <a:pt x="490" y="431"/>
                </a:lnTo>
                <a:lnTo>
                  <a:pt x="511" y="450"/>
                </a:lnTo>
                <a:lnTo>
                  <a:pt x="543" y="450"/>
                </a:lnTo>
                <a:lnTo>
                  <a:pt x="554" y="443"/>
                </a:lnTo>
                <a:lnTo>
                  <a:pt x="561" y="452"/>
                </a:lnTo>
                <a:lnTo>
                  <a:pt x="579" y="452"/>
                </a:lnTo>
                <a:lnTo>
                  <a:pt x="579" y="452"/>
                </a:lnTo>
                <a:lnTo>
                  <a:pt x="579" y="458"/>
                </a:lnTo>
                <a:lnTo>
                  <a:pt x="580" y="462"/>
                </a:lnTo>
                <a:lnTo>
                  <a:pt x="582" y="465"/>
                </a:lnTo>
                <a:lnTo>
                  <a:pt x="586" y="467"/>
                </a:lnTo>
                <a:lnTo>
                  <a:pt x="602" y="461"/>
                </a:lnTo>
                <a:lnTo>
                  <a:pt x="602" y="447"/>
                </a:lnTo>
                <a:lnTo>
                  <a:pt x="595" y="404"/>
                </a:lnTo>
                <a:lnTo>
                  <a:pt x="607" y="393"/>
                </a:lnTo>
                <a:lnTo>
                  <a:pt x="609" y="377"/>
                </a:lnTo>
                <a:lnTo>
                  <a:pt x="620" y="375"/>
                </a:lnTo>
                <a:lnTo>
                  <a:pt x="630" y="368"/>
                </a:lnTo>
                <a:lnTo>
                  <a:pt x="639" y="359"/>
                </a:lnTo>
                <a:lnTo>
                  <a:pt x="625" y="344"/>
                </a:lnTo>
                <a:lnTo>
                  <a:pt x="630" y="321"/>
                </a:lnTo>
                <a:lnTo>
                  <a:pt x="616" y="317"/>
                </a:lnTo>
                <a:lnTo>
                  <a:pt x="607" y="305"/>
                </a:lnTo>
                <a:lnTo>
                  <a:pt x="625" y="305"/>
                </a:lnTo>
                <a:lnTo>
                  <a:pt x="627" y="285"/>
                </a:lnTo>
                <a:lnTo>
                  <a:pt x="595" y="278"/>
                </a:lnTo>
                <a:lnTo>
                  <a:pt x="586" y="271"/>
                </a:lnTo>
                <a:lnTo>
                  <a:pt x="586" y="249"/>
                </a:lnTo>
                <a:lnTo>
                  <a:pt x="589" y="233"/>
                </a:lnTo>
                <a:lnTo>
                  <a:pt x="589" y="222"/>
                </a:lnTo>
                <a:lnTo>
                  <a:pt x="600" y="219"/>
                </a:lnTo>
                <a:lnTo>
                  <a:pt x="607" y="203"/>
                </a:lnTo>
                <a:lnTo>
                  <a:pt x="605" y="178"/>
                </a:lnTo>
                <a:lnTo>
                  <a:pt x="618" y="170"/>
                </a:lnTo>
                <a:lnTo>
                  <a:pt x="618" y="158"/>
                </a:lnTo>
                <a:lnTo>
                  <a:pt x="632" y="127"/>
                </a:lnTo>
                <a:lnTo>
                  <a:pt x="643" y="112"/>
                </a:lnTo>
                <a:lnTo>
                  <a:pt x="652" y="89"/>
                </a:lnTo>
                <a:lnTo>
                  <a:pt x="672" y="71"/>
                </a:lnTo>
                <a:lnTo>
                  <a:pt x="684" y="30"/>
                </a:lnTo>
                <a:lnTo>
                  <a:pt x="684" y="14"/>
                </a:lnTo>
                <a:lnTo>
                  <a:pt x="697" y="10"/>
                </a:lnTo>
                <a:lnTo>
                  <a:pt x="680" y="0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58DEECF3-1675-D883-EAFC-F1005B46BA94}"/>
              </a:ext>
            </a:extLst>
          </p:cNvPr>
          <p:cNvSpPr>
            <a:spLocks/>
          </p:cNvSpPr>
          <p:nvPr/>
        </p:nvSpPr>
        <p:spPr bwMode="auto">
          <a:xfrm>
            <a:off x="1129210" y="1834581"/>
            <a:ext cx="1018670" cy="981913"/>
          </a:xfrm>
          <a:custGeom>
            <a:avLst/>
            <a:gdLst>
              <a:gd name="T0" fmla="*/ 392 w 548"/>
              <a:gd name="T1" fmla="*/ 141 h 529"/>
              <a:gd name="T2" fmla="*/ 397 w 548"/>
              <a:gd name="T3" fmla="*/ 126 h 529"/>
              <a:gd name="T4" fmla="*/ 401 w 548"/>
              <a:gd name="T5" fmla="*/ 51 h 529"/>
              <a:gd name="T6" fmla="*/ 362 w 548"/>
              <a:gd name="T7" fmla="*/ 32 h 529"/>
              <a:gd name="T8" fmla="*/ 346 w 548"/>
              <a:gd name="T9" fmla="*/ 23 h 529"/>
              <a:gd name="T10" fmla="*/ 327 w 548"/>
              <a:gd name="T11" fmla="*/ 0 h 529"/>
              <a:gd name="T12" fmla="*/ 311 w 548"/>
              <a:gd name="T13" fmla="*/ 17 h 529"/>
              <a:gd name="T14" fmla="*/ 309 w 548"/>
              <a:gd name="T15" fmla="*/ 39 h 529"/>
              <a:gd name="T16" fmla="*/ 325 w 548"/>
              <a:gd name="T17" fmla="*/ 67 h 529"/>
              <a:gd name="T18" fmla="*/ 309 w 548"/>
              <a:gd name="T19" fmla="*/ 81 h 529"/>
              <a:gd name="T20" fmla="*/ 327 w 548"/>
              <a:gd name="T21" fmla="*/ 114 h 529"/>
              <a:gd name="T22" fmla="*/ 307 w 548"/>
              <a:gd name="T23" fmla="*/ 125 h 529"/>
              <a:gd name="T24" fmla="*/ 298 w 548"/>
              <a:gd name="T25" fmla="*/ 105 h 529"/>
              <a:gd name="T26" fmla="*/ 248 w 548"/>
              <a:gd name="T27" fmla="*/ 69 h 529"/>
              <a:gd name="T28" fmla="*/ 241 w 548"/>
              <a:gd name="T29" fmla="*/ 87 h 529"/>
              <a:gd name="T30" fmla="*/ 217 w 548"/>
              <a:gd name="T31" fmla="*/ 87 h 529"/>
              <a:gd name="T32" fmla="*/ 192 w 548"/>
              <a:gd name="T33" fmla="*/ 78 h 529"/>
              <a:gd name="T34" fmla="*/ 183 w 548"/>
              <a:gd name="T35" fmla="*/ 40 h 529"/>
              <a:gd name="T36" fmla="*/ 150 w 548"/>
              <a:gd name="T37" fmla="*/ 49 h 529"/>
              <a:gd name="T38" fmla="*/ 147 w 548"/>
              <a:gd name="T39" fmla="*/ 106 h 529"/>
              <a:gd name="T40" fmla="*/ 142 w 548"/>
              <a:gd name="T41" fmla="*/ 112 h 529"/>
              <a:gd name="T42" fmla="*/ 120 w 548"/>
              <a:gd name="T43" fmla="*/ 130 h 529"/>
              <a:gd name="T44" fmla="*/ 104 w 548"/>
              <a:gd name="T45" fmla="*/ 146 h 529"/>
              <a:gd name="T46" fmla="*/ 105 w 548"/>
              <a:gd name="T47" fmla="*/ 159 h 529"/>
              <a:gd name="T48" fmla="*/ 122 w 548"/>
              <a:gd name="T49" fmla="*/ 157 h 529"/>
              <a:gd name="T50" fmla="*/ 100 w 548"/>
              <a:gd name="T51" fmla="*/ 178 h 529"/>
              <a:gd name="T52" fmla="*/ 109 w 548"/>
              <a:gd name="T53" fmla="*/ 205 h 529"/>
              <a:gd name="T54" fmla="*/ 86 w 548"/>
              <a:gd name="T55" fmla="*/ 210 h 529"/>
              <a:gd name="T56" fmla="*/ 79 w 548"/>
              <a:gd name="T57" fmla="*/ 175 h 529"/>
              <a:gd name="T58" fmla="*/ 67 w 548"/>
              <a:gd name="T59" fmla="*/ 167 h 529"/>
              <a:gd name="T60" fmla="*/ 57 w 548"/>
              <a:gd name="T61" fmla="*/ 166 h 529"/>
              <a:gd name="T62" fmla="*/ 27 w 548"/>
              <a:gd name="T63" fmla="*/ 192 h 529"/>
              <a:gd name="T64" fmla="*/ 32 w 548"/>
              <a:gd name="T65" fmla="*/ 209 h 529"/>
              <a:gd name="T66" fmla="*/ 39 w 548"/>
              <a:gd name="T67" fmla="*/ 308 h 529"/>
              <a:gd name="T68" fmla="*/ 27 w 548"/>
              <a:gd name="T69" fmla="*/ 365 h 529"/>
              <a:gd name="T70" fmla="*/ 14 w 548"/>
              <a:gd name="T71" fmla="*/ 430 h 529"/>
              <a:gd name="T72" fmla="*/ 82 w 548"/>
              <a:gd name="T73" fmla="*/ 475 h 529"/>
              <a:gd name="T74" fmla="*/ 133 w 548"/>
              <a:gd name="T75" fmla="*/ 527 h 529"/>
              <a:gd name="T76" fmla="*/ 129 w 548"/>
              <a:gd name="T77" fmla="*/ 502 h 529"/>
              <a:gd name="T78" fmla="*/ 150 w 548"/>
              <a:gd name="T79" fmla="*/ 493 h 529"/>
              <a:gd name="T80" fmla="*/ 191 w 548"/>
              <a:gd name="T81" fmla="*/ 426 h 529"/>
              <a:gd name="T82" fmla="*/ 255 w 548"/>
              <a:gd name="T83" fmla="*/ 437 h 529"/>
              <a:gd name="T84" fmla="*/ 319 w 548"/>
              <a:gd name="T85" fmla="*/ 457 h 529"/>
              <a:gd name="T86" fmla="*/ 410 w 548"/>
              <a:gd name="T87" fmla="*/ 466 h 529"/>
              <a:gd name="T88" fmla="*/ 480 w 548"/>
              <a:gd name="T89" fmla="*/ 481 h 529"/>
              <a:gd name="T90" fmla="*/ 508 w 548"/>
              <a:gd name="T91" fmla="*/ 482 h 529"/>
              <a:gd name="T92" fmla="*/ 512 w 548"/>
              <a:gd name="T93" fmla="*/ 441 h 529"/>
              <a:gd name="T94" fmla="*/ 465 w 548"/>
              <a:gd name="T95" fmla="*/ 400 h 529"/>
              <a:gd name="T96" fmla="*/ 457 w 548"/>
              <a:gd name="T97" fmla="*/ 390 h 529"/>
              <a:gd name="T98" fmla="*/ 399 w 548"/>
              <a:gd name="T99" fmla="*/ 324 h 529"/>
              <a:gd name="T100" fmla="*/ 440 w 548"/>
              <a:gd name="T101" fmla="*/ 25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8" h="529">
                <a:moveTo>
                  <a:pt x="387" y="224"/>
                </a:moveTo>
                <a:lnTo>
                  <a:pt x="387" y="191"/>
                </a:lnTo>
                <a:lnTo>
                  <a:pt x="380" y="176"/>
                </a:lnTo>
                <a:lnTo>
                  <a:pt x="378" y="146"/>
                </a:lnTo>
                <a:lnTo>
                  <a:pt x="392" y="141"/>
                </a:lnTo>
                <a:lnTo>
                  <a:pt x="392" y="141"/>
                </a:lnTo>
                <a:lnTo>
                  <a:pt x="394" y="139"/>
                </a:lnTo>
                <a:lnTo>
                  <a:pt x="396" y="136"/>
                </a:lnTo>
                <a:lnTo>
                  <a:pt x="397" y="132"/>
                </a:lnTo>
                <a:lnTo>
                  <a:pt x="397" y="126"/>
                </a:lnTo>
                <a:lnTo>
                  <a:pt x="397" y="87"/>
                </a:lnTo>
                <a:lnTo>
                  <a:pt x="387" y="82"/>
                </a:lnTo>
                <a:lnTo>
                  <a:pt x="397" y="67"/>
                </a:lnTo>
                <a:lnTo>
                  <a:pt x="410" y="60"/>
                </a:lnTo>
                <a:lnTo>
                  <a:pt x="401" y="51"/>
                </a:lnTo>
                <a:lnTo>
                  <a:pt x="382" y="44"/>
                </a:lnTo>
                <a:lnTo>
                  <a:pt x="380" y="44"/>
                </a:lnTo>
                <a:lnTo>
                  <a:pt x="377" y="39"/>
                </a:lnTo>
                <a:lnTo>
                  <a:pt x="369" y="32"/>
                </a:lnTo>
                <a:lnTo>
                  <a:pt x="362" y="32"/>
                </a:lnTo>
                <a:lnTo>
                  <a:pt x="362" y="32"/>
                </a:lnTo>
                <a:lnTo>
                  <a:pt x="356" y="31"/>
                </a:lnTo>
                <a:lnTo>
                  <a:pt x="352" y="29"/>
                </a:lnTo>
                <a:lnTo>
                  <a:pt x="348" y="26"/>
                </a:lnTo>
                <a:lnTo>
                  <a:pt x="346" y="23"/>
                </a:lnTo>
                <a:lnTo>
                  <a:pt x="344" y="12"/>
                </a:lnTo>
                <a:lnTo>
                  <a:pt x="334" y="5"/>
                </a:lnTo>
                <a:lnTo>
                  <a:pt x="334" y="5"/>
                </a:lnTo>
                <a:lnTo>
                  <a:pt x="328" y="1"/>
                </a:lnTo>
                <a:lnTo>
                  <a:pt x="327" y="0"/>
                </a:lnTo>
                <a:lnTo>
                  <a:pt x="326" y="1"/>
                </a:lnTo>
                <a:lnTo>
                  <a:pt x="316" y="10"/>
                </a:lnTo>
                <a:lnTo>
                  <a:pt x="316" y="10"/>
                </a:lnTo>
                <a:lnTo>
                  <a:pt x="312" y="16"/>
                </a:lnTo>
                <a:lnTo>
                  <a:pt x="311" y="17"/>
                </a:lnTo>
                <a:lnTo>
                  <a:pt x="312" y="17"/>
                </a:lnTo>
                <a:lnTo>
                  <a:pt x="316" y="23"/>
                </a:lnTo>
                <a:lnTo>
                  <a:pt x="316" y="32"/>
                </a:lnTo>
                <a:lnTo>
                  <a:pt x="312" y="35"/>
                </a:lnTo>
                <a:lnTo>
                  <a:pt x="309" y="39"/>
                </a:lnTo>
                <a:lnTo>
                  <a:pt x="310" y="55"/>
                </a:lnTo>
                <a:lnTo>
                  <a:pt x="314" y="53"/>
                </a:lnTo>
                <a:lnTo>
                  <a:pt x="319" y="57"/>
                </a:lnTo>
                <a:lnTo>
                  <a:pt x="325" y="60"/>
                </a:lnTo>
                <a:lnTo>
                  <a:pt x="325" y="67"/>
                </a:lnTo>
                <a:lnTo>
                  <a:pt x="321" y="74"/>
                </a:lnTo>
                <a:lnTo>
                  <a:pt x="312" y="78"/>
                </a:lnTo>
                <a:lnTo>
                  <a:pt x="312" y="78"/>
                </a:lnTo>
                <a:lnTo>
                  <a:pt x="310" y="79"/>
                </a:lnTo>
                <a:lnTo>
                  <a:pt x="309" y="81"/>
                </a:lnTo>
                <a:lnTo>
                  <a:pt x="309" y="83"/>
                </a:lnTo>
                <a:lnTo>
                  <a:pt x="310" y="85"/>
                </a:lnTo>
                <a:lnTo>
                  <a:pt x="325" y="107"/>
                </a:lnTo>
                <a:lnTo>
                  <a:pt x="325" y="107"/>
                </a:lnTo>
                <a:lnTo>
                  <a:pt x="327" y="114"/>
                </a:lnTo>
                <a:lnTo>
                  <a:pt x="328" y="119"/>
                </a:lnTo>
                <a:lnTo>
                  <a:pt x="327" y="122"/>
                </a:lnTo>
                <a:lnTo>
                  <a:pt x="326" y="125"/>
                </a:lnTo>
                <a:lnTo>
                  <a:pt x="307" y="125"/>
                </a:lnTo>
                <a:lnTo>
                  <a:pt x="307" y="125"/>
                </a:lnTo>
                <a:lnTo>
                  <a:pt x="302" y="125"/>
                </a:lnTo>
                <a:lnTo>
                  <a:pt x="299" y="124"/>
                </a:lnTo>
                <a:lnTo>
                  <a:pt x="297" y="121"/>
                </a:lnTo>
                <a:lnTo>
                  <a:pt x="296" y="117"/>
                </a:lnTo>
                <a:lnTo>
                  <a:pt x="298" y="105"/>
                </a:lnTo>
                <a:lnTo>
                  <a:pt x="291" y="74"/>
                </a:lnTo>
                <a:lnTo>
                  <a:pt x="284" y="69"/>
                </a:lnTo>
                <a:lnTo>
                  <a:pt x="264" y="71"/>
                </a:lnTo>
                <a:lnTo>
                  <a:pt x="250" y="69"/>
                </a:lnTo>
                <a:lnTo>
                  <a:pt x="248" y="69"/>
                </a:lnTo>
                <a:lnTo>
                  <a:pt x="248" y="69"/>
                </a:lnTo>
                <a:lnTo>
                  <a:pt x="245" y="72"/>
                </a:lnTo>
                <a:lnTo>
                  <a:pt x="245" y="74"/>
                </a:lnTo>
                <a:lnTo>
                  <a:pt x="244" y="76"/>
                </a:lnTo>
                <a:lnTo>
                  <a:pt x="241" y="87"/>
                </a:lnTo>
                <a:lnTo>
                  <a:pt x="241" y="87"/>
                </a:lnTo>
                <a:lnTo>
                  <a:pt x="238" y="92"/>
                </a:lnTo>
                <a:lnTo>
                  <a:pt x="237" y="93"/>
                </a:lnTo>
                <a:lnTo>
                  <a:pt x="235" y="92"/>
                </a:lnTo>
                <a:lnTo>
                  <a:pt x="217" y="87"/>
                </a:lnTo>
                <a:lnTo>
                  <a:pt x="198" y="87"/>
                </a:lnTo>
                <a:lnTo>
                  <a:pt x="198" y="87"/>
                </a:lnTo>
                <a:lnTo>
                  <a:pt x="196" y="86"/>
                </a:lnTo>
                <a:lnTo>
                  <a:pt x="195" y="85"/>
                </a:lnTo>
                <a:lnTo>
                  <a:pt x="192" y="78"/>
                </a:lnTo>
                <a:lnTo>
                  <a:pt x="189" y="66"/>
                </a:lnTo>
                <a:lnTo>
                  <a:pt x="189" y="66"/>
                </a:lnTo>
                <a:lnTo>
                  <a:pt x="186" y="62"/>
                </a:lnTo>
                <a:lnTo>
                  <a:pt x="185" y="57"/>
                </a:lnTo>
                <a:lnTo>
                  <a:pt x="183" y="40"/>
                </a:lnTo>
                <a:lnTo>
                  <a:pt x="180" y="30"/>
                </a:lnTo>
                <a:lnTo>
                  <a:pt x="166" y="35"/>
                </a:lnTo>
                <a:lnTo>
                  <a:pt x="152" y="37"/>
                </a:lnTo>
                <a:lnTo>
                  <a:pt x="148" y="42"/>
                </a:lnTo>
                <a:lnTo>
                  <a:pt x="150" y="49"/>
                </a:lnTo>
                <a:lnTo>
                  <a:pt x="157" y="89"/>
                </a:lnTo>
                <a:lnTo>
                  <a:pt x="156" y="101"/>
                </a:lnTo>
                <a:lnTo>
                  <a:pt x="156" y="101"/>
                </a:lnTo>
                <a:lnTo>
                  <a:pt x="149" y="104"/>
                </a:lnTo>
                <a:lnTo>
                  <a:pt x="147" y="106"/>
                </a:lnTo>
                <a:lnTo>
                  <a:pt x="145" y="108"/>
                </a:lnTo>
                <a:lnTo>
                  <a:pt x="143" y="114"/>
                </a:lnTo>
                <a:lnTo>
                  <a:pt x="143" y="114"/>
                </a:lnTo>
                <a:lnTo>
                  <a:pt x="143" y="113"/>
                </a:lnTo>
                <a:lnTo>
                  <a:pt x="142" y="112"/>
                </a:lnTo>
                <a:lnTo>
                  <a:pt x="139" y="114"/>
                </a:lnTo>
                <a:lnTo>
                  <a:pt x="125" y="125"/>
                </a:lnTo>
                <a:lnTo>
                  <a:pt x="125" y="125"/>
                </a:lnTo>
                <a:lnTo>
                  <a:pt x="122" y="127"/>
                </a:lnTo>
                <a:lnTo>
                  <a:pt x="120" y="130"/>
                </a:lnTo>
                <a:lnTo>
                  <a:pt x="113" y="139"/>
                </a:lnTo>
                <a:lnTo>
                  <a:pt x="113" y="139"/>
                </a:lnTo>
                <a:lnTo>
                  <a:pt x="109" y="143"/>
                </a:lnTo>
                <a:lnTo>
                  <a:pt x="106" y="146"/>
                </a:lnTo>
                <a:lnTo>
                  <a:pt x="104" y="146"/>
                </a:lnTo>
                <a:lnTo>
                  <a:pt x="102" y="144"/>
                </a:lnTo>
                <a:lnTo>
                  <a:pt x="100" y="150"/>
                </a:lnTo>
                <a:lnTo>
                  <a:pt x="100" y="153"/>
                </a:lnTo>
                <a:lnTo>
                  <a:pt x="104" y="157"/>
                </a:lnTo>
                <a:lnTo>
                  <a:pt x="105" y="159"/>
                </a:lnTo>
                <a:lnTo>
                  <a:pt x="114" y="157"/>
                </a:lnTo>
                <a:lnTo>
                  <a:pt x="114" y="157"/>
                </a:lnTo>
                <a:lnTo>
                  <a:pt x="122" y="157"/>
                </a:lnTo>
                <a:lnTo>
                  <a:pt x="123" y="157"/>
                </a:lnTo>
                <a:lnTo>
                  <a:pt x="122" y="157"/>
                </a:lnTo>
                <a:lnTo>
                  <a:pt x="120" y="159"/>
                </a:lnTo>
                <a:lnTo>
                  <a:pt x="114" y="160"/>
                </a:lnTo>
                <a:lnTo>
                  <a:pt x="109" y="164"/>
                </a:lnTo>
                <a:lnTo>
                  <a:pt x="102" y="175"/>
                </a:lnTo>
                <a:lnTo>
                  <a:pt x="100" y="178"/>
                </a:lnTo>
                <a:lnTo>
                  <a:pt x="104" y="187"/>
                </a:lnTo>
                <a:lnTo>
                  <a:pt x="104" y="192"/>
                </a:lnTo>
                <a:lnTo>
                  <a:pt x="109" y="192"/>
                </a:lnTo>
                <a:lnTo>
                  <a:pt x="111" y="196"/>
                </a:lnTo>
                <a:lnTo>
                  <a:pt x="109" y="205"/>
                </a:lnTo>
                <a:lnTo>
                  <a:pt x="109" y="214"/>
                </a:lnTo>
                <a:lnTo>
                  <a:pt x="97" y="216"/>
                </a:lnTo>
                <a:lnTo>
                  <a:pt x="89" y="216"/>
                </a:lnTo>
                <a:lnTo>
                  <a:pt x="86" y="210"/>
                </a:lnTo>
                <a:lnTo>
                  <a:pt x="86" y="210"/>
                </a:lnTo>
                <a:lnTo>
                  <a:pt x="84" y="208"/>
                </a:lnTo>
                <a:lnTo>
                  <a:pt x="83" y="206"/>
                </a:lnTo>
                <a:lnTo>
                  <a:pt x="84" y="205"/>
                </a:lnTo>
                <a:lnTo>
                  <a:pt x="84" y="173"/>
                </a:lnTo>
                <a:lnTo>
                  <a:pt x="79" y="175"/>
                </a:lnTo>
                <a:lnTo>
                  <a:pt x="70" y="169"/>
                </a:lnTo>
                <a:lnTo>
                  <a:pt x="70" y="169"/>
                </a:lnTo>
                <a:lnTo>
                  <a:pt x="68" y="169"/>
                </a:lnTo>
                <a:lnTo>
                  <a:pt x="67" y="168"/>
                </a:lnTo>
                <a:lnTo>
                  <a:pt x="67" y="167"/>
                </a:lnTo>
                <a:lnTo>
                  <a:pt x="68" y="166"/>
                </a:lnTo>
                <a:lnTo>
                  <a:pt x="66" y="155"/>
                </a:lnTo>
                <a:lnTo>
                  <a:pt x="63" y="144"/>
                </a:lnTo>
                <a:lnTo>
                  <a:pt x="59" y="157"/>
                </a:lnTo>
                <a:lnTo>
                  <a:pt x="57" y="166"/>
                </a:lnTo>
                <a:lnTo>
                  <a:pt x="45" y="173"/>
                </a:lnTo>
                <a:lnTo>
                  <a:pt x="30" y="187"/>
                </a:lnTo>
                <a:lnTo>
                  <a:pt x="30" y="187"/>
                </a:lnTo>
                <a:lnTo>
                  <a:pt x="28" y="190"/>
                </a:lnTo>
                <a:lnTo>
                  <a:pt x="27" y="192"/>
                </a:lnTo>
                <a:lnTo>
                  <a:pt x="27" y="192"/>
                </a:lnTo>
                <a:lnTo>
                  <a:pt x="29" y="196"/>
                </a:lnTo>
                <a:lnTo>
                  <a:pt x="31" y="199"/>
                </a:lnTo>
                <a:lnTo>
                  <a:pt x="32" y="204"/>
                </a:lnTo>
                <a:lnTo>
                  <a:pt x="32" y="209"/>
                </a:lnTo>
                <a:lnTo>
                  <a:pt x="34" y="226"/>
                </a:lnTo>
                <a:lnTo>
                  <a:pt x="32" y="244"/>
                </a:lnTo>
                <a:lnTo>
                  <a:pt x="30" y="258"/>
                </a:lnTo>
                <a:lnTo>
                  <a:pt x="30" y="295"/>
                </a:lnTo>
                <a:lnTo>
                  <a:pt x="39" y="308"/>
                </a:lnTo>
                <a:lnTo>
                  <a:pt x="59" y="337"/>
                </a:lnTo>
                <a:lnTo>
                  <a:pt x="46" y="342"/>
                </a:lnTo>
                <a:lnTo>
                  <a:pt x="41" y="356"/>
                </a:lnTo>
                <a:lnTo>
                  <a:pt x="39" y="374"/>
                </a:lnTo>
                <a:lnTo>
                  <a:pt x="27" y="365"/>
                </a:lnTo>
                <a:lnTo>
                  <a:pt x="21" y="347"/>
                </a:lnTo>
                <a:lnTo>
                  <a:pt x="0" y="346"/>
                </a:lnTo>
                <a:lnTo>
                  <a:pt x="0" y="380"/>
                </a:lnTo>
                <a:lnTo>
                  <a:pt x="2" y="410"/>
                </a:lnTo>
                <a:lnTo>
                  <a:pt x="14" y="430"/>
                </a:lnTo>
                <a:lnTo>
                  <a:pt x="21" y="440"/>
                </a:lnTo>
                <a:lnTo>
                  <a:pt x="45" y="437"/>
                </a:lnTo>
                <a:lnTo>
                  <a:pt x="54" y="428"/>
                </a:lnTo>
                <a:lnTo>
                  <a:pt x="72" y="437"/>
                </a:lnTo>
                <a:lnTo>
                  <a:pt x="82" y="475"/>
                </a:lnTo>
                <a:lnTo>
                  <a:pt x="91" y="482"/>
                </a:lnTo>
                <a:lnTo>
                  <a:pt x="115" y="523"/>
                </a:lnTo>
                <a:lnTo>
                  <a:pt x="115" y="523"/>
                </a:lnTo>
                <a:lnTo>
                  <a:pt x="128" y="525"/>
                </a:lnTo>
                <a:lnTo>
                  <a:pt x="133" y="527"/>
                </a:lnTo>
                <a:lnTo>
                  <a:pt x="138" y="529"/>
                </a:lnTo>
                <a:lnTo>
                  <a:pt x="141" y="515"/>
                </a:lnTo>
                <a:lnTo>
                  <a:pt x="132" y="509"/>
                </a:lnTo>
                <a:lnTo>
                  <a:pt x="129" y="502"/>
                </a:lnTo>
                <a:lnTo>
                  <a:pt x="129" y="502"/>
                </a:lnTo>
                <a:lnTo>
                  <a:pt x="138" y="501"/>
                </a:lnTo>
                <a:lnTo>
                  <a:pt x="145" y="500"/>
                </a:lnTo>
                <a:lnTo>
                  <a:pt x="149" y="497"/>
                </a:lnTo>
                <a:lnTo>
                  <a:pt x="150" y="495"/>
                </a:lnTo>
                <a:lnTo>
                  <a:pt x="150" y="493"/>
                </a:lnTo>
                <a:lnTo>
                  <a:pt x="148" y="468"/>
                </a:lnTo>
                <a:lnTo>
                  <a:pt x="145" y="457"/>
                </a:lnTo>
                <a:lnTo>
                  <a:pt x="159" y="443"/>
                </a:lnTo>
                <a:lnTo>
                  <a:pt x="172" y="428"/>
                </a:lnTo>
                <a:lnTo>
                  <a:pt x="191" y="426"/>
                </a:lnTo>
                <a:lnTo>
                  <a:pt x="198" y="413"/>
                </a:lnTo>
                <a:lnTo>
                  <a:pt x="216" y="428"/>
                </a:lnTo>
                <a:lnTo>
                  <a:pt x="230" y="428"/>
                </a:lnTo>
                <a:lnTo>
                  <a:pt x="239" y="437"/>
                </a:lnTo>
                <a:lnTo>
                  <a:pt x="255" y="437"/>
                </a:lnTo>
                <a:lnTo>
                  <a:pt x="255" y="428"/>
                </a:lnTo>
                <a:lnTo>
                  <a:pt x="273" y="428"/>
                </a:lnTo>
                <a:lnTo>
                  <a:pt x="284" y="437"/>
                </a:lnTo>
                <a:lnTo>
                  <a:pt x="300" y="459"/>
                </a:lnTo>
                <a:lnTo>
                  <a:pt x="319" y="457"/>
                </a:lnTo>
                <a:lnTo>
                  <a:pt x="339" y="459"/>
                </a:lnTo>
                <a:lnTo>
                  <a:pt x="353" y="479"/>
                </a:lnTo>
                <a:lnTo>
                  <a:pt x="364" y="488"/>
                </a:lnTo>
                <a:lnTo>
                  <a:pt x="392" y="488"/>
                </a:lnTo>
                <a:lnTo>
                  <a:pt x="410" y="466"/>
                </a:lnTo>
                <a:lnTo>
                  <a:pt x="431" y="466"/>
                </a:lnTo>
                <a:lnTo>
                  <a:pt x="440" y="477"/>
                </a:lnTo>
                <a:lnTo>
                  <a:pt x="465" y="482"/>
                </a:lnTo>
                <a:lnTo>
                  <a:pt x="480" y="481"/>
                </a:lnTo>
                <a:lnTo>
                  <a:pt x="480" y="481"/>
                </a:lnTo>
                <a:lnTo>
                  <a:pt x="488" y="478"/>
                </a:lnTo>
                <a:lnTo>
                  <a:pt x="494" y="475"/>
                </a:lnTo>
                <a:lnTo>
                  <a:pt x="498" y="473"/>
                </a:lnTo>
                <a:lnTo>
                  <a:pt x="499" y="470"/>
                </a:lnTo>
                <a:lnTo>
                  <a:pt x="508" y="482"/>
                </a:lnTo>
                <a:lnTo>
                  <a:pt x="544" y="479"/>
                </a:lnTo>
                <a:lnTo>
                  <a:pt x="548" y="480"/>
                </a:lnTo>
                <a:lnTo>
                  <a:pt x="542" y="465"/>
                </a:lnTo>
                <a:lnTo>
                  <a:pt x="528" y="456"/>
                </a:lnTo>
                <a:lnTo>
                  <a:pt x="512" y="441"/>
                </a:lnTo>
                <a:lnTo>
                  <a:pt x="505" y="424"/>
                </a:lnTo>
                <a:lnTo>
                  <a:pt x="478" y="415"/>
                </a:lnTo>
                <a:lnTo>
                  <a:pt x="462" y="406"/>
                </a:lnTo>
                <a:lnTo>
                  <a:pt x="462" y="406"/>
                </a:lnTo>
                <a:lnTo>
                  <a:pt x="465" y="400"/>
                </a:lnTo>
                <a:lnTo>
                  <a:pt x="466" y="396"/>
                </a:lnTo>
                <a:lnTo>
                  <a:pt x="465" y="392"/>
                </a:lnTo>
                <a:lnTo>
                  <a:pt x="462" y="390"/>
                </a:lnTo>
                <a:lnTo>
                  <a:pt x="462" y="390"/>
                </a:lnTo>
                <a:lnTo>
                  <a:pt x="457" y="390"/>
                </a:lnTo>
                <a:lnTo>
                  <a:pt x="450" y="387"/>
                </a:lnTo>
                <a:lnTo>
                  <a:pt x="431" y="378"/>
                </a:lnTo>
                <a:lnTo>
                  <a:pt x="413" y="354"/>
                </a:lnTo>
                <a:lnTo>
                  <a:pt x="410" y="328"/>
                </a:lnTo>
                <a:lnTo>
                  <a:pt x="399" y="324"/>
                </a:lnTo>
                <a:lnTo>
                  <a:pt x="404" y="310"/>
                </a:lnTo>
                <a:lnTo>
                  <a:pt x="404" y="292"/>
                </a:lnTo>
                <a:lnTo>
                  <a:pt x="412" y="272"/>
                </a:lnTo>
                <a:lnTo>
                  <a:pt x="426" y="261"/>
                </a:lnTo>
                <a:lnTo>
                  <a:pt x="440" y="253"/>
                </a:lnTo>
                <a:lnTo>
                  <a:pt x="442" y="238"/>
                </a:lnTo>
                <a:lnTo>
                  <a:pt x="445" y="234"/>
                </a:lnTo>
                <a:lnTo>
                  <a:pt x="431" y="227"/>
                </a:lnTo>
                <a:lnTo>
                  <a:pt x="387" y="224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364F08F3-E3B1-5DC6-E7AE-8712C99A3117}"/>
              </a:ext>
            </a:extLst>
          </p:cNvPr>
          <p:cNvSpPr>
            <a:spLocks/>
          </p:cNvSpPr>
          <p:nvPr/>
        </p:nvSpPr>
        <p:spPr bwMode="auto">
          <a:xfrm>
            <a:off x="1832827" y="1624545"/>
            <a:ext cx="696616" cy="686115"/>
          </a:xfrm>
          <a:custGeom>
            <a:avLst/>
            <a:gdLst>
              <a:gd name="T0" fmla="*/ 371 w 375"/>
              <a:gd name="T1" fmla="*/ 95 h 369"/>
              <a:gd name="T2" fmla="*/ 358 w 375"/>
              <a:gd name="T3" fmla="*/ 76 h 369"/>
              <a:gd name="T4" fmla="*/ 362 w 375"/>
              <a:gd name="T5" fmla="*/ 70 h 369"/>
              <a:gd name="T6" fmla="*/ 356 w 375"/>
              <a:gd name="T7" fmla="*/ 57 h 369"/>
              <a:gd name="T8" fmla="*/ 335 w 375"/>
              <a:gd name="T9" fmla="*/ 45 h 369"/>
              <a:gd name="T10" fmla="*/ 341 w 375"/>
              <a:gd name="T11" fmla="*/ 27 h 369"/>
              <a:gd name="T12" fmla="*/ 342 w 375"/>
              <a:gd name="T13" fmla="*/ 4 h 369"/>
              <a:gd name="T14" fmla="*/ 314 w 375"/>
              <a:gd name="T15" fmla="*/ 0 h 369"/>
              <a:gd name="T16" fmla="*/ 294 w 375"/>
              <a:gd name="T17" fmla="*/ 13 h 369"/>
              <a:gd name="T18" fmla="*/ 285 w 375"/>
              <a:gd name="T19" fmla="*/ 23 h 369"/>
              <a:gd name="T20" fmla="*/ 278 w 375"/>
              <a:gd name="T21" fmla="*/ 42 h 369"/>
              <a:gd name="T22" fmla="*/ 270 w 375"/>
              <a:gd name="T23" fmla="*/ 36 h 369"/>
              <a:gd name="T24" fmla="*/ 251 w 375"/>
              <a:gd name="T25" fmla="*/ 33 h 369"/>
              <a:gd name="T26" fmla="*/ 233 w 375"/>
              <a:gd name="T27" fmla="*/ 30 h 369"/>
              <a:gd name="T28" fmla="*/ 214 w 375"/>
              <a:gd name="T29" fmla="*/ 27 h 369"/>
              <a:gd name="T30" fmla="*/ 195 w 375"/>
              <a:gd name="T31" fmla="*/ 25 h 369"/>
              <a:gd name="T32" fmla="*/ 181 w 375"/>
              <a:gd name="T33" fmla="*/ 29 h 369"/>
              <a:gd name="T34" fmla="*/ 134 w 375"/>
              <a:gd name="T35" fmla="*/ 47 h 369"/>
              <a:gd name="T36" fmla="*/ 112 w 375"/>
              <a:gd name="T37" fmla="*/ 79 h 369"/>
              <a:gd name="T38" fmla="*/ 66 w 375"/>
              <a:gd name="T39" fmla="*/ 79 h 369"/>
              <a:gd name="T40" fmla="*/ 63 w 375"/>
              <a:gd name="T41" fmla="*/ 78 h 369"/>
              <a:gd name="T42" fmla="*/ 60 w 375"/>
              <a:gd name="T43" fmla="*/ 59 h 369"/>
              <a:gd name="T44" fmla="*/ 37 w 375"/>
              <a:gd name="T45" fmla="*/ 51 h 369"/>
              <a:gd name="T46" fmla="*/ 31 w 375"/>
              <a:gd name="T47" fmla="*/ 53 h 369"/>
              <a:gd name="T48" fmla="*/ 19 w 375"/>
              <a:gd name="T49" fmla="*/ 65 h 369"/>
              <a:gd name="T50" fmla="*/ 4 w 375"/>
              <a:gd name="T51" fmla="*/ 95 h 369"/>
              <a:gd name="T52" fmla="*/ 5 w 375"/>
              <a:gd name="T53" fmla="*/ 151 h 369"/>
              <a:gd name="T54" fmla="*/ 32 w 375"/>
              <a:gd name="T55" fmla="*/ 173 h 369"/>
              <a:gd name="T56" fmla="*/ 19 w 375"/>
              <a:gd name="T57" fmla="*/ 200 h 369"/>
              <a:gd name="T58" fmla="*/ 19 w 375"/>
              <a:gd name="T59" fmla="*/ 245 h 369"/>
              <a:gd name="T60" fmla="*/ 14 w 375"/>
              <a:gd name="T61" fmla="*/ 254 h 369"/>
              <a:gd name="T62" fmla="*/ 9 w 375"/>
              <a:gd name="T63" fmla="*/ 304 h 369"/>
              <a:gd name="T64" fmla="*/ 67 w 375"/>
              <a:gd name="T65" fmla="*/ 347 h 369"/>
              <a:gd name="T66" fmla="*/ 82 w 375"/>
              <a:gd name="T67" fmla="*/ 339 h 369"/>
              <a:gd name="T68" fmla="*/ 114 w 375"/>
              <a:gd name="T69" fmla="*/ 367 h 369"/>
              <a:gd name="T70" fmla="*/ 162 w 375"/>
              <a:gd name="T71" fmla="*/ 337 h 369"/>
              <a:gd name="T72" fmla="*/ 214 w 375"/>
              <a:gd name="T73" fmla="*/ 302 h 369"/>
              <a:gd name="T74" fmla="*/ 281 w 375"/>
              <a:gd name="T75" fmla="*/ 223 h 369"/>
              <a:gd name="T76" fmla="*/ 272 w 375"/>
              <a:gd name="T77" fmla="*/ 171 h 369"/>
              <a:gd name="T78" fmla="*/ 290 w 375"/>
              <a:gd name="T79" fmla="*/ 152 h 369"/>
              <a:gd name="T80" fmla="*/ 297 w 375"/>
              <a:gd name="T81" fmla="*/ 141 h 369"/>
              <a:gd name="T82" fmla="*/ 301 w 375"/>
              <a:gd name="T83" fmla="*/ 135 h 369"/>
              <a:gd name="T84" fmla="*/ 324 w 375"/>
              <a:gd name="T85" fmla="*/ 121 h 369"/>
              <a:gd name="T86" fmla="*/ 373 w 375"/>
              <a:gd name="T87" fmla="*/ 114 h 369"/>
              <a:gd name="T88" fmla="*/ 375 w 375"/>
              <a:gd name="T89" fmla="*/ 10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5" h="369">
                <a:moveTo>
                  <a:pt x="374" y="108"/>
                </a:moveTo>
                <a:lnTo>
                  <a:pt x="373" y="102"/>
                </a:lnTo>
                <a:lnTo>
                  <a:pt x="371" y="95"/>
                </a:lnTo>
                <a:lnTo>
                  <a:pt x="369" y="90"/>
                </a:lnTo>
                <a:lnTo>
                  <a:pt x="365" y="90"/>
                </a:lnTo>
                <a:lnTo>
                  <a:pt x="358" y="76"/>
                </a:lnTo>
                <a:lnTo>
                  <a:pt x="356" y="72"/>
                </a:lnTo>
                <a:lnTo>
                  <a:pt x="362" y="70"/>
                </a:lnTo>
                <a:lnTo>
                  <a:pt x="362" y="70"/>
                </a:lnTo>
                <a:lnTo>
                  <a:pt x="362" y="66"/>
                </a:lnTo>
                <a:lnTo>
                  <a:pt x="360" y="62"/>
                </a:lnTo>
                <a:lnTo>
                  <a:pt x="356" y="57"/>
                </a:lnTo>
                <a:lnTo>
                  <a:pt x="349" y="51"/>
                </a:lnTo>
                <a:lnTo>
                  <a:pt x="342" y="49"/>
                </a:lnTo>
                <a:lnTo>
                  <a:pt x="335" y="45"/>
                </a:lnTo>
                <a:lnTo>
                  <a:pt x="335" y="45"/>
                </a:lnTo>
                <a:lnTo>
                  <a:pt x="338" y="32"/>
                </a:lnTo>
                <a:lnTo>
                  <a:pt x="341" y="27"/>
                </a:lnTo>
                <a:lnTo>
                  <a:pt x="344" y="22"/>
                </a:lnTo>
                <a:lnTo>
                  <a:pt x="348" y="13"/>
                </a:lnTo>
                <a:lnTo>
                  <a:pt x="342" y="4"/>
                </a:lnTo>
                <a:lnTo>
                  <a:pt x="335" y="2"/>
                </a:lnTo>
                <a:lnTo>
                  <a:pt x="321" y="0"/>
                </a:lnTo>
                <a:lnTo>
                  <a:pt x="314" y="0"/>
                </a:lnTo>
                <a:lnTo>
                  <a:pt x="308" y="4"/>
                </a:lnTo>
                <a:lnTo>
                  <a:pt x="299" y="6"/>
                </a:lnTo>
                <a:lnTo>
                  <a:pt x="294" y="13"/>
                </a:lnTo>
                <a:lnTo>
                  <a:pt x="289" y="18"/>
                </a:lnTo>
                <a:lnTo>
                  <a:pt x="289" y="18"/>
                </a:lnTo>
                <a:lnTo>
                  <a:pt x="285" y="23"/>
                </a:lnTo>
                <a:lnTo>
                  <a:pt x="283" y="27"/>
                </a:lnTo>
                <a:lnTo>
                  <a:pt x="281" y="33"/>
                </a:lnTo>
                <a:lnTo>
                  <a:pt x="278" y="42"/>
                </a:lnTo>
                <a:lnTo>
                  <a:pt x="274" y="40"/>
                </a:lnTo>
                <a:lnTo>
                  <a:pt x="274" y="40"/>
                </a:lnTo>
                <a:lnTo>
                  <a:pt x="270" y="36"/>
                </a:lnTo>
                <a:lnTo>
                  <a:pt x="264" y="34"/>
                </a:lnTo>
                <a:lnTo>
                  <a:pt x="258" y="33"/>
                </a:lnTo>
                <a:lnTo>
                  <a:pt x="251" y="33"/>
                </a:lnTo>
                <a:lnTo>
                  <a:pt x="233" y="31"/>
                </a:lnTo>
                <a:lnTo>
                  <a:pt x="233" y="31"/>
                </a:lnTo>
                <a:lnTo>
                  <a:pt x="233" y="30"/>
                </a:lnTo>
                <a:lnTo>
                  <a:pt x="232" y="29"/>
                </a:lnTo>
                <a:lnTo>
                  <a:pt x="227" y="29"/>
                </a:lnTo>
                <a:lnTo>
                  <a:pt x="214" y="27"/>
                </a:lnTo>
                <a:lnTo>
                  <a:pt x="211" y="25"/>
                </a:lnTo>
                <a:lnTo>
                  <a:pt x="203" y="24"/>
                </a:lnTo>
                <a:lnTo>
                  <a:pt x="195" y="25"/>
                </a:lnTo>
                <a:lnTo>
                  <a:pt x="195" y="25"/>
                </a:lnTo>
                <a:lnTo>
                  <a:pt x="189" y="26"/>
                </a:lnTo>
                <a:lnTo>
                  <a:pt x="181" y="29"/>
                </a:lnTo>
                <a:lnTo>
                  <a:pt x="159" y="40"/>
                </a:lnTo>
                <a:lnTo>
                  <a:pt x="141" y="47"/>
                </a:lnTo>
                <a:lnTo>
                  <a:pt x="134" y="47"/>
                </a:lnTo>
                <a:lnTo>
                  <a:pt x="128" y="52"/>
                </a:lnTo>
                <a:lnTo>
                  <a:pt x="121" y="70"/>
                </a:lnTo>
                <a:lnTo>
                  <a:pt x="112" y="79"/>
                </a:lnTo>
                <a:lnTo>
                  <a:pt x="103" y="76"/>
                </a:lnTo>
                <a:lnTo>
                  <a:pt x="84" y="79"/>
                </a:lnTo>
                <a:lnTo>
                  <a:pt x="66" y="79"/>
                </a:lnTo>
                <a:lnTo>
                  <a:pt x="66" y="79"/>
                </a:lnTo>
                <a:lnTo>
                  <a:pt x="64" y="79"/>
                </a:lnTo>
                <a:lnTo>
                  <a:pt x="63" y="78"/>
                </a:lnTo>
                <a:lnTo>
                  <a:pt x="62" y="76"/>
                </a:lnTo>
                <a:lnTo>
                  <a:pt x="62" y="74"/>
                </a:lnTo>
                <a:lnTo>
                  <a:pt x="60" y="59"/>
                </a:lnTo>
                <a:lnTo>
                  <a:pt x="55" y="52"/>
                </a:lnTo>
                <a:lnTo>
                  <a:pt x="48" y="51"/>
                </a:lnTo>
                <a:lnTo>
                  <a:pt x="37" y="51"/>
                </a:lnTo>
                <a:lnTo>
                  <a:pt x="37" y="51"/>
                </a:lnTo>
                <a:lnTo>
                  <a:pt x="34" y="52"/>
                </a:lnTo>
                <a:lnTo>
                  <a:pt x="31" y="53"/>
                </a:lnTo>
                <a:lnTo>
                  <a:pt x="30" y="55"/>
                </a:lnTo>
                <a:lnTo>
                  <a:pt x="28" y="58"/>
                </a:lnTo>
                <a:lnTo>
                  <a:pt x="19" y="65"/>
                </a:lnTo>
                <a:lnTo>
                  <a:pt x="6" y="70"/>
                </a:lnTo>
                <a:lnTo>
                  <a:pt x="4" y="79"/>
                </a:lnTo>
                <a:lnTo>
                  <a:pt x="4" y="95"/>
                </a:lnTo>
                <a:lnTo>
                  <a:pt x="6" y="139"/>
                </a:lnTo>
                <a:lnTo>
                  <a:pt x="6" y="139"/>
                </a:lnTo>
                <a:lnTo>
                  <a:pt x="5" y="151"/>
                </a:lnTo>
                <a:lnTo>
                  <a:pt x="4" y="157"/>
                </a:lnTo>
                <a:lnTo>
                  <a:pt x="23" y="164"/>
                </a:lnTo>
                <a:lnTo>
                  <a:pt x="32" y="173"/>
                </a:lnTo>
                <a:lnTo>
                  <a:pt x="19" y="180"/>
                </a:lnTo>
                <a:lnTo>
                  <a:pt x="9" y="195"/>
                </a:lnTo>
                <a:lnTo>
                  <a:pt x="19" y="200"/>
                </a:lnTo>
                <a:lnTo>
                  <a:pt x="19" y="239"/>
                </a:lnTo>
                <a:lnTo>
                  <a:pt x="19" y="239"/>
                </a:lnTo>
                <a:lnTo>
                  <a:pt x="19" y="245"/>
                </a:lnTo>
                <a:lnTo>
                  <a:pt x="18" y="249"/>
                </a:lnTo>
                <a:lnTo>
                  <a:pt x="16" y="252"/>
                </a:lnTo>
                <a:lnTo>
                  <a:pt x="14" y="254"/>
                </a:lnTo>
                <a:lnTo>
                  <a:pt x="0" y="259"/>
                </a:lnTo>
                <a:lnTo>
                  <a:pt x="2" y="289"/>
                </a:lnTo>
                <a:lnTo>
                  <a:pt x="9" y="304"/>
                </a:lnTo>
                <a:lnTo>
                  <a:pt x="9" y="337"/>
                </a:lnTo>
                <a:lnTo>
                  <a:pt x="53" y="340"/>
                </a:lnTo>
                <a:lnTo>
                  <a:pt x="67" y="347"/>
                </a:lnTo>
                <a:lnTo>
                  <a:pt x="69" y="346"/>
                </a:lnTo>
                <a:lnTo>
                  <a:pt x="82" y="332"/>
                </a:lnTo>
                <a:lnTo>
                  <a:pt x="82" y="339"/>
                </a:lnTo>
                <a:lnTo>
                  <a:pt x="78" y="349"/>
                </a:lnTo>
                <a:lnTo>
                  <a:pt x="75" y="369"/>
                </a:lnTo>
                <a:lnTo>
                  <a:pt x="114" y="367"/>
                </a:lnTo>
                <a:lnTo>
                  <a:pt x="139" y="357"/>
                </a:lnTo>
                <a:lnTo>
                  <a:pt x="150" y="337"/>
                </a:lnTo>
                <a:lnTo>
                  <a:pt x="162" y="337"/>
                </a:lnTo>
                <a:lnTo>
                  <a:pt x="173" y="314"/>
                </a:lnTo>
                <a:lnTo>
                  <a:pt x="193" y="313"/>
                </a:lnTo>
                <a:lnTo>
                  <a:pt x="214" y="302"/>
                </a:lnTo>
                <a:lnTo>
                  <a:pt x="227" y="291"/>
                </a:lnTo>
                <a:lnTo>
                  <a:pt x="231" y="277"/>
                </a:lnTo>
                <a:lnTo>
                  <a:pt x="281" y="223"/>
                </a:lnTo>
                <a:lnTo>
                  <a:pt x="269" y="207"/>
                </a:lnTo>
                <a:lnTo>
                  <a:pt x="263" y="195"/>
                </a:lnTo>
                <a:lnTo>
                  <a:pt x="272" y="171"/>
                </a:lnTo>
                <a:lnTo>
                  <a:pt x="289" y="159"/>
                </a:lnTo>
                <a:lnTo>
                  <a:pt x="289" y="159"/>
                </a:lnTo>
                <a:lnTo>
                  <a:pt x="290" y="152"/>
                </a:lnTo>
                <a:lnTo>
                  <a:pt x="292" y="147"/>
                </a:lnTo>
                <a:lnTo>
                  <a:pt x="295" y="143"/>
                </a:lnTo>
                <a:lnTo>
                  <a:pt x="297" y="141"/>
                </a:lnTo>
                <a:lnTo>
                  <a:pt x="297" y="141"/>
                </a:lnTo>
                <a:lnTo>
                  <a:pt x="299" y="140"/>
                </a:lnTo>
                <a:lnTo>
                  <a:pt x="301" y="135"/>
                </a:lnTo>
                <a:lnTo>
                  <a:pt x="304" y="128"/>
                </a:lnTo>
                <a:lnTo>
                  <a:pt x="306" y="118"/>
                </a:lnTo>
                <a:lnTo>
                  <a:pt x="324" y="121"/>
                </a:lnTo>
                <a:lnTo>
                  <a:pt x="333" y="130"/>
                </a:lnTo>
                <a:lnTo>
                  <a:pt x="353" y="128"/>
                </a:lnTo>
                <a:lnTo>
                  <a:pt x="373" y="114"/>
                </a:lnTo>
                <a:lnTo>
                  <a:pt x="373" y="114"/>
                </a:lnTo>
                <a:lnTo>
                  <a:pt x="375" y="111"/>
                </a:lnTo>
                <a:lnTo>
                  <a:pt x="375" y="109"/>
                </a:lnTo>
                <a:lnTo>
                  <a:pt x="374" y="108"/>
                </a:lnTo>
                <a:lnTo>
                  <a:pt x="374" y="10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6" name="Freeform 8">
            <a:extLst>
              <a:ext uri="{FF2B5EF4-FFF2-40B4-BE49-F238E27FC236}">
                <a16:creationId xmlns:a16="http://schemas.microsoft.com/office/drawing/2014/main" id="{91EDB77B-E9CC-4C83-8399-EC72C3E49F28}"/>
              </a:ext>
            </a:extLst>
          </p:cNvPr>
          <p:cNvSpPr>
            <a:spLocks/>
          </p:cNvSpPr>
          <p:nvPr/>
        </p:nvSpPr>
        <p:spPr bwMode="auto">
          <a:xfrm>
            <a:off x="1871333" y="2203070"/>
            <a:ext cx="113770" cy="252042"/>
          </a:xfrm>
          <a:custGeom>
            <a:avLst/>
            <a:gdLst>
              <a:gd name="T0" fmla="*/ 61 w 61"/>
              <a:gd name="T1" fmla="*/ 7 h 135"/>
              <a:gd name="T2" fmla="*/ 61 w 61"/>
              <a:gd name="T3" fmla="*/ 0 h 135"/>
              <a:gd name="T4" fmla="*/ 48 w 61"/>
              <a:gd name="T5" fmla="*/ 14 h 135"/>
              <a:gd name="T6" fmla="*/ 43 w 61"/>
              <a:gd name="T7" fmla="*/ 19 h 135"/>
              <a:gd name="T8" fmla="*/ 41 w 61"/>
              <a:gd name="T9" fmla="*/ 34 h 135"/>
              <a:gd name="T10" fmla="*/ 27 w 61"/>
              <a:gd name="T11" fmla="*/ 42 h 135"/>
              <a:gd name="T12" fmla="*/ 13 w 61"/>
              <a:gd name="T13" fmla="*/ 53 h 135"/>
              <a:gd name="T14" fmla="*/ 5 w 61"/>
              <a:gd name="T15" fmla="*/ 73 h 135"/>
              <a:gd name="T16" fmla="*/ 5 w 61"/>
              <a:gd name="T17" fmla="*/ 91 h 135"/>
              <a:gd name="T18" fmla="*/ 0 w 61"/>
              <a:gd name="T19" fmla="*/ 105 h 135"/>
              <a:gd name="T20" fmla="*/ 11 w 61"/>
              <a:gd name="T21" fmla="*/ 109 h 135"/>
              <a:gd name="T22" fmla="*/ 14 w 61"/>
              <a:gd name="T23" fmla="*/ 135 h 135"/>
              <a:gd name="T24" fmla="*/ 25 w 61"/>
              <a:gd name="T25" fmla="*/ 114 h 135"/>
              <a:gd name="T26" fmla="*/ 34 w 61"/>
              <a:gd name="T27" fmla="*/ 101 h 135"/>
              <a:gd name="T28" fmla="*/ 25 w 61"/>
              <a:gd name="T29" fmla="*/ 78 h 135"/>
              <a:gd name="T30" fmla="*/ 25 w 61"/>
              <a:gd name="T31" fmla="*/ 67 h 135"/>
              <a:gd name="T32" fmla="*/ 38 w 61"/>
              <a:gd name="T33" fmla="*/ 50 h 135"/>
              <a:gd name="T34" fmla="*/ 54 w 61"/>
              <a:gd name="T35" fmla="*/ 39 h 135"/>
              <a:gd name="T36" fmla="*/ 54 w 61"/>
              <a:gd name="T37" fmla="*/ 37 h 135"/>
              <a:gd name="T38" fmla="*/ 57 w 61"/>
              <a:gd name="T39" fmla="*/ 17 h 135"/>
              <a:gd name="T40" fmla="*/ 61 w 61"/>
              <a:gd name="T41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135">
                <a:moveTo>
                  <a:pt x="61" y="7"/>
                </a:moveTo>
                <a:lnTo>
                  <a:pt x="61" y="0"/>
                </a:lnTo>
                <a:lnTo>
                  <a:pt x="48" y="14"/>
                </a:lnTo>
                <a:lnTo>
                  <a:pt x="43" y="19"/>
                </a:lnTo>
                <a:lnTo>
                  <a:pt x="41" y="34"/>
                </a:lnTo>
                <a:lnTo>
                  <a:pt x="27" y="42"/>
                </a:lnTo>
                <a:lnTo>
                  <a:pt x="13" y="53"/>
                </a:lnTo>
                <a:lnTo>
                  <a:pt x="5" y="73"/>
                </a:lnTo>
                <a:lnTo>
                  <a:pt x="5" y="91"/>
                </a:lnTo>
                <a:lnTo>
                  <a:pt x="0" y="105"/>
                </a:lnTo>
                <a:lnTo>
                  <a:pt x="11" y="109"/>
                </a:lnTo>
                <a:lnTo>
                  <a:pt x="14" y="135"/>
                </a:lnTo>
                <a:lnTo>
                  <a:pt x="25" y="114"/>
                </a:lnTo>
                <a:lnTo>
                  <a:pt x="34" y="101"/>
                </a:lnTo>
                <a:lnTo>
                  <a:pt x="25" y="78"/>
                </a:lnTo>
                <a:lnTo>
                  <a:pt x="25" y="67"/>
                </a:lnTo>
                <a:lnTo>
                  <a:pt x="38" y="50"/>
                </a:lnTo>
                <a:lnTo>
                  <a:pt x="54" y="39"/>
                </a:lnTo>
                <a:lnTo>
                  <a:pt x="54" y="37"/>
                </a:lnTo>
                <a:lnTo>
                  <a:pt x="57" y="17"/>
                </a:lnTo>
                <a:lnTo>
                  <a:pt x="61" y="7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26DF84D1-E7E7-9A00-B848-34A728AC5768}"/>
              </a:ext>
            </a:extLst>
          </p:cNvPr>
          <p:cNvSpPr>
            <a:spLocks/>
          </p:cNvSpPr>
          <p:nvPr/>
        </p:nvSpPr>
        <p:spPr bwMode="auto">
          <a:xfrm>
            <a:off x="1897588" y="1832830"/>
            <a:ext cx="859393" cy="962661"/>
          </a:xfrm>
          <a:custGeom>
            <a:avLst/>
            <a:gdLst>
              <a:gd name="T0" fmla="*/ 439 w 463"/>
              <a:gd name="T1" fmla="*/ 223 h 518"/>
              <a:gd name="T2" fmla="*/ 364 w 463"/>
              <a:gd name="T3" fmla="*/ 236 h 518"/>
              <a:gd name="T4" fmla="*/ 329 w 463"/>
              <a:gd name="T5" fmla="*/ 201 h 518"/>
              <a:gd name="T6" fmla="*/ 334 w 463"/>
              <a:gd name="T7" fmla="*/ 156 h 518"/>
              <a:gd name="T8" fmla="*/ 341 w 463"/>
              <a:gd name="T9" fmla="*/ 83 h 518"/>
              <a:gd name="T10" fmla="*/ 373 w 463"/>
              <a:gd name="T11" fmla="*/ 47 h 518"/>
              <a:gd name="T12" fmla="*/ 386 w 463"/>
              <a:gd name="T13" fmla="*/ 24 h 518"/>
              <a:gd name="T14" fmla="*/ 350 w 463"/>
              <a:gd name="T15" fmla="*/ 0 h 518"/>
              <a:gd name="T16" fmla="*/ 318 w 463"/>
              <a:gd name="T17" fmla="*/ 16 h 518"/>
              <a:gd name="T18" fmla="*/ 271 w 463"/>
              <a:gd name="T19" fmla="*/ 6 h 518"/>
              <a:gd name="T20" fmla="*/ 266 w 463"/>
              <a:gd name="T21" fmla="*/ 23 h 518"/>
              <a:gd name="T22" fmla="*/ 262 w 463"/>
              <a:gd name="T23" fmla="*/ 29 h 518"/>
              <a:gd name="T24" fmla="*/ 255 w 463"/>
              <a:gd name="T25" fmla="*/ 40 h 518"/>
              <a:gd name="T26" fmla="*/ 228 w 463"/>
              <a:gd name="T27" fmla="*/ 83 h 518"/>
              <a:gd name="T28" fmla="*/ 196 w 463"/>
              <a:gd name="T29" fmla="*/ 165 h 518"/>
              <a:gd name="T30" fmla="*/ 158 w 463"/>
              <a:gd name="T31" fmla="*/ 201 h 518"/>
              <a:gd name="T32" fmla="*/ 115 w 463"/>
              <a:gd name="T33" fmla="*/ 225 h 518"/>
              <a:gd name="T34" fmla="*/ 40 w 463"/>
              <a:gd name="T35" fmla="*/ 257 h 518"/>
              <a:gd name="T36" fmla="*/ 11 w 463"/>
              <a:gd name="T37" fmla="*/ 287 h 518"/>
              <a:gd name="T38" fmla="*/ 11 w 463"/>
              <a:gd name="T39" fmla="*/ 334 h 518"/>
              <a:gd name="T40" fmla="*/ 18 w 463"/>
              <a:gd name="T41" fmla="*/ 379 h 518"/>
              <a:gd name="T42" fmla="*/ 49 w 463"/>
              <a:gd name="T43" fmla="*/ 391 h 518"/>
              <a:gd name="T44" fmla="*/ 53 w 463"/>
              <a:gd name="T45" fmla="*/ 397 h 518"/>
              <a:gd name="T46" fmla="*/ 65 w 463"/>
              <a:gd name="T47" fmla="*/ 416 h 518"/>
              <a:gd name="T48" fmla="*/ 115 w 463"/>
              <a:gd name="T49" fmla="*/ 457 h 518"/>
              <a:gd name="T50" fmla="*/ 147 w 463"/>
              <a:gd name="T51" fmla="*/ 483 h 518"/>
              <a:gd name="T52" fmla="*/ 188 w 463"/>
              <a:gd name="T53" fmla="*/ 485 h 518"/>
              <a:gd name="T54" fmla="*/ 293 w 463"/>
              <a:gd name="T55" fmla="*/ 487 h 518"/>
              <a:gd name="T56" fmla="*/ 314 w 463"/>
              <a:gd name="T57" fmla="*/ 516 h 518"/>
              <a:gd name="T58" fmla="*/ 328 w 463"/>
              <a:gd name="T59" fmla="*/ 513 h 518"/>
              <a:gd name="T60" fmla="*/ 339 w 463"/>
              <a:gd name="T61" fmla="*/ 503 h 518"/>
              <a:gd name="T62" fmla="*/ 357 w 463"/>
              <a:gd name="T63" fmla="*/ 516 h 518"/>
              <a:gd name="T64" fmla="*/ 364 w 463"/>
              <a:gd name="T65" fmla="*/ 510 h 518"/>
              <a:gd name="T66" fmla="*/ 372 w 463"/>
              <a:gd name="T67" fmla="*/ 483 h 518"/>
              <a:gd name="T68" fmla="*/ 366 w 463"/>
              <a:gd name="T69" fmla="*/ 474 h 518"/>
              <a:gd name="T70" fmla="*/ 343 w 463"/>
              <a:gd name="T71" fmla="*/ 460 h 518"/>
              <a:gd name="T72" fmla="*/ 338 w 463"/>
              <a:gd name="T73" fmla="*/ 444 h 518"/>
              <a:gd name="T74" fmla="*/ 336 w 463"/>
              <a:gd name="T75" fmla="*/ 431 h 518"/>
              <a:gd name="T76" fmla="*/ 333 w 463"/>
              <a:gd name="T77" fmla="*/ 422 h 518"/>
              <a:gd name="T78" fmla="*/ 316 w 463"/>
              <a:gd name="T79" fmla="*/ 411 h 518"/>
              <a:gd name="T80" fmla="*/ 309 w 463"/>
              <a:gd name="T81" fmla="*/ 408 h 518"/>
              <a:gd name="T82" fmla="*/ 302 w 463"/>
              <a:gd name="T83" fmla="*/ 398 h 518"/>
              <a:gd name="T84" fmla="*/ 307 w 463"/>
              <a:gd name="T85" fmla="*/ 368 h 518"/>
              <a:gd name="T86" fmla="*/ 320 w 463"/>
              <a:gd name="T87" fmla="*/ 334 h 518"/>
              <a:gd name="T88" fmla="*/ 323 w 463"/>
              <a:gd name="T89" fmla="*/ 331 h 518"/>
              <a:gd name="T90" fmla="*/ 332 w 463"/>
              <a:gd name="T91" fmla="*/ 355 h 518"/>
              <a:gd name="T92" fmla="*/ 333 w 463"/>
              <a:gd name="T93" fmla="*/ 367 h 518"/>
              <a:gd name="T94" fmla="*/ 336 w 463"/>
              <a:gd name="T95" fmla="*/ 365 h 518"/>
              <a:gd name="T96" fmla="*/ 340 w 463"/>
              <a:gd name="T97" fmla="*/ 344 h 518"/>
              <a:gd name="T98" fmla="*/ 350 w 463"/>
              <a:gd name="T99" fmla="*/ 316 h 518"/>
              <a:gd name="T100" fmla="*/ 370 w 463"/>
              <a:gd name="T101" fmla="*/ 304 h 518"/>
              <a:gd name="T102" fmla="*/ 376 w 463"/>
              <a:gd name="T103" fmla="*/ 305 h 518"/>
              <a:gd name="T104" fmla="*/ 355 w 463"/>
              <a:gd name="T105" fmla="*/ 321 h 518"/>
              <a:gd name="T106" fmla="*/ 349 w 463"/>
              <a:gd name="T107" fmla="*/ 336 h 518"/>
              <a:gd name="T108" fmla="*/ 352 w 463"/>
              <a:gd name="T109" fmla="*/ 341 h 518"/>
              <a:gd name="T110" fmla="*/ 378 w 463"/>
              <a:gd name="T111" fmla="*/ 342 h 518"/>
              <a:gd name="T112" fmla="*/ 381 w 463"/>
              <a:gd name="T113" fmla="*/ 341 h 518"/>
              <a:gd name="T114" fmla="*/ 428 w 463"/>
              <a:gd name="T115" fmla="*/ 305 h 518"/>
              <a:gd name="T116" fmla="*/ 458 w 463"/>
              <a:gd name="T117" fmla="*/ 2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3" h="518">
                <a:moveTo>
                  <a:pt x="460" y="279"/>
                </a:moveTo>
                <a:lnTo>
                  <a:pt x="444" y="250"/>
                </a:lnTo>
                <a:lnTo>
                  <a:pt x="439" y="223"/>
                </a:lnTo>
                <a:lnTo>
                  <a:pt x="398" y="225"/>
                </a:lnTo>
                <a:lnTo>
                  <a:pt x="386" y="237"/>
                </a:lnTo>
                <a:lnTo>
                  <a:pt x="364" y="236"/>
                </a:lnTo>
                <a:lnTo>
                  <a:pt x="354" y="206"/>
                </a:lnTo>
                <a:lnTo>
                  <a:pt x="339" y="208"/>
                </a:lnTo>
                <a:lnTo>
                  <a:pt x="329" y="201"/>
                </a:lnTo>
                <a:lnTo>
                  <a:pt x="323" y="181"/>
                </a:lnTo>
                <a:lnTo>
                  <a:pt x="338" y="177"/>
                </a:lnTo>
                <a:lnTo>
                  <a:pt x="334" y="156"/>
                </a:lnTo>
                <a:lnTo>
                  <a:pt x="325" y="126"/>
                </a:lnTo>
                <a:lnTo>
                  <a:pt x="339" y="109"/>
                </a:lnTo>
                <a:lnTo>
                  <a:pt x="341" y="83"/>
                </a:lnTo>
                <a:lnTo>
                  <a:pt x="357" y="67"/>
                </a:lnTo>
                <a:lnTo>
                  <a:pt x="372" y="65"/>
                </a:lnTo>
                <a:lnTo>
                  <a:pt x="373" y="47"/>
                </a:lnTo>
                <a:lnTo>
                  <a:pt x="381" y="41"/>
                </a:lnTo>
                <a:lnTo>
                  <a:pt x="386" y="38"/>
                </a:lnTo>
                <a:lnTo>
                  <a:pt x="386" y="24"/>
                </a:lnTo>
                <a:lnTo>
                  <a:pt x="382" y="9"/>
                </a:lnTo>
                <a:lnTo>
                  <a:pt x="355" y="4"/>
                </a:lnTo>
                <a:lnTo>
                  <a:pt x="350" y="0"/>
                </a:lnTo>
                <a:lnTo>
                  <a:pt x="343" y="4"/>
                </a:lnTo>
                <a:lnTo>
                  <a:pt x="338" y="2"/>
                </a:lnTo>
                <a:lnTo>
                  <a:pt x="318" y="16"/>
                </a:lnTo>
                <a:lnTo>
                  <a:pt x="298" y="18"/>
                </a:lnTo>
                <a:lnTo>
                  <a:pt x="289" y="9"/>
                </a:lnTo>
                <a:lnTo>
                  <a:pt x="271" y="6"/>
                </a:lnTo>
                <a:lnTo>
                  <a:pt x="271" y="6"/>
                </a:lnTo>
                <a:lnTo>
                  <a:pt x="269" y="16"/>
                </a:lnTo>
                <a:lnTo>
                  <a:pt x="266" y="23"/>
                </a:lnTo>
                <a:lnTo>
                  <a:pt x="264" y="28"/>
                </a:lnTo>
                <a:lnTo>
                  <a:pt x="262" y="29"/>
                </a:lnTo>
                <a:lnTo>
                  <a:pt x="262" y="29"/>
                </a:lnTo>
                <a:lnTo>
                  <a:pt x="260" y="31"/>
                </a:lnTo>
                <a:lnTo>
                  <a:pt x="257" y="35"/>
                </a:lnTo>
                <a:lnTo>
                  <a:pt x="255" y="40"/>
                </a:lnTo>
                <a:lnTo>
                  <a:pt x="254" y="47"/>
                </a:lnTo>
                <a:lnTo>
                  <a:pt x="237" y="59"/>
                </a:lnTo>
                <a:lnTo>
                  <a:pt x="228" y="83"/>
                </a:lnTo>
                <a:lnTo>
                  <a:pt x="234" y="95"/>
                </a:lnTo>
                <a:lnTo>
                  <a:pt x="246" y="111"/>
                </a:lnTo>
                <a:lnTo>
                  <a:pt x="196" y="165"/>
                </a:lnTo>
                <a:lnTo>
                  <a:pt x="192" y="179"/>
                </a:lnTo>
                <a:lnTo>
                  <a:pt x="179" y="190"/>
                </a:lnTo>
                <a:lnTo>
                  <a:pt x="158" y="201"/>
                </a:lnTo>
                <a:lnTo>
                  <a:pt x="138" y="202"/>
                </a:lnTo>
                <a:lnTo>
                  <a:pt x="127" y="225"/>
                </a:lnTo>
                <a:lnTo>
                  <a:pt x="115" y="225"/>
                </a:lnTo>
                <a:lnTo>
                  <a:pt x="104" y="245"/>
                </a:lnTo>
                <a:lnTo>
                  <a:pt x="79" y="255"/>
                </a:lnTo>
                <a:lnTo>
                  <a:pt x="40" y="257"/>
                </a:lnTo>
                <a:lnTo>
                  <a:pt x="40" y="259"/>
                </a:lnTo>
                <a:lnTo>
                  <a:pt x="24" y="270"/>
                </a:lnTo>
                <a:lnTo>
                  <a:pt x="11" y="287"/>
                </a:lnTo>
                <a:lnTo>
                  <a:pt x="11" y="298"/>
                </a:lnTo>
                <a:lnTo>
                  <a:pt x="20" y="321"/>
                </a:lnTo>
                <a:lnTo>
                  <a:pt x="11" y="334"/>
                </a:lnTo>
                <a:lnTo>
                  <a:pt x="0" y="355"/>
                </a:lnTo>
                <a:lnTo>
                  <a:pt x="18" y="379"/>
                </a:lnTo>
                <a:lnTo>
                  <a:pt x="18" y="379"/>
                </a:lnTo>
                <a:lnTo>
                  <a:pt x="37" y="388"/>
                </a:lnTo>
                <a:lnTo>
                  <a:pt x="44" y="391"/>
                </a:lnTo>
                <a:lnTo>
                  <a:pt x="49" y="391"/>
                </a:lnTo>
                <a:lnTo>
                  <a:pt x="49" y="391"/>
                </a:lnTo>
                <a:lnTo>
                  <a:pt x="52" y="393"/>
                </a:lnTo>
                <a:lnTo>
                  <a:pt x="53" y="397"/>
                </a:lnTo>
                <a:lnTo>
                  <a:pt x="52" y="401"/>
                </a:lnTo>
                <a:lnTo>
                  <a:pt x="49" y="407"/>
                </a:lnTo>
                <a:lnTo>
                  <a:pt x="65" y="416"/>
                </a:lnTo>
                <a:lnTo>
                  <a:pt x="92" y="425"/>
                </a:lnTo>
                <a:lnTo>
                  <a:pt x="99" y="442"/>
                </a:lnTo>
                <a:lnTo>
                  <a:pt x="115" y="457"/>
                </a:lnTo>
                <a:lnTo>
                  <a:pt x="129" y="466"/>
                </a:lnTo>
                <a:lnTo>
                  <a:pt x="135" y="481"/>
                </a:lnTo>
                <a:lnTo>
                  <a:pt x="147" y="483"/>
                </a:lnTo>
                <a:lnTo>
                  <a:pt x="163" y="491"/>
                </a:lnTo>
                <a:lnTo>
                  <a:pt x="181" y="494"/>
                </a:lnTo>
                <a:lnTo>
                  <a:pt x="188" y="485"/>
                </a:lnTo>
                <a:lnTo>
                  <a:pt x="220" y="471"/>
                </a:lnTo>
                <a:lnTo>
                  <a:pt x="291" y="471"/>
                </a:lnTo>
                <a:lnTo>
                  <a:pt x="293" y="487"/>
                </a:lnTo>
                <a:lnTo>
                  <a:pt x="309" y="487"/>
                </a:lnTo>
                <a:lnTo>
                  <a:pt x="310" y="518"/>
                </a:lnTo>
                <a:lnTo>
                  <a:pt x="314" y="516"/>
                </a:lnTo>
                <a:lnTo>
                  <a:pt x="323" y="516"/>
                </a:lnTo>
                <a:lnTo>
                  <a:pt x="323" y="516"/>
                </a:lnTo>
                <a:lnTo>
                  <a:pt x="328" y="513"/>
                </a:lnTo>
                <a:lnTo>
                  <a:pt x="332" y="510"/>
                </a:lnTo>
                <a:lnTo>
                  <a:pt x="336" y="505"/>
                </a:lnTo>
                <a:lnTo>
                  <a:pt x="339" y="503"/>
                </a:lnTo>
                <a:lnTo>
                  <a:pt x="352" y="514"/>
                </a:lnTo>
                <a:lnTo>
                  <a:pt x="352" y="514"/>
                </a:lnTo>
                <a:lnTo>
                  <a:pt x="357" y="516"/>
                </a:lnTo>
                <a:lnTo>
                  <a:pt x="360" y="515"/>
                </a:lnTo>
                <a:lnTo>
                  <a:pt x="363" y="514"/>
                </a:lnTo>
                <a:lnTo>
                  <a:pt x="364" y="510"/>
                </a:lnTo>
                <a:lnTo>
                  <a:pt x="364" y="498"/>
                </a:lnTo>
                <a:lnTo>
                  <a:pt x="372" y="483"/>
                </a:lnTo>
                <a:lnTo>
                  <a:pt x="372" y="483"/>
                </a:lnTo>
                <a:lnTo>
                  <a:pt x="371" y="480"/>
                </a:lnTo>
                <a:lnTo>
                  <a:pt x="369" y="477"/>
                </a:lnTo>
                <a:lnTo>
                  <a:pt x="366" y="474"/>
                </a:lnTo>
                <a:lnTo>
                  <a:pt x="363" y="471"/>
                </a:lnTo>
                <a:lnTo>
                  <a:pt x="343" y="460"/>
                </a:lnTo>
                <a:lnTo>
                  <a:pt x="343" y="460"/>
                </a:lnTo>
                <a:lnTo>
                  <a:pt x="340" y="449"/>
                </a:lnTo>
                <a:lnTo>
                  <a:pt x="339" y="446"/>
                </a:lnTo>
                <a:lnTo>
                  <a:pt x="338" y="444"/>
                </a:lnTo>
                <a:lnTo>
                  <a:pt x="334" y="441"/>
                </a:lnTo>
                <a:lnTo>
                  <a:pt x="336" y="431"/>
                </a:lnTo>
                <a:lnTo>
                  <a:pt x="336" y="431"/>
                </a:lnTo>
                <a:lnTo>
                  <a:pt x="335" y="427"/>
                </a:lnTo>
                <a:lnTo>
                  <a:pt x="334" y="424"/>
                </a:lnTo>
                <a:lnTo>
                  <a:pt x="333" y="422"/>
                </a:lnTo>
                <a:lnTo>
                  <a:pt x="330" y="420"/>
                </a:lnTo>
                <a:lnTo>
                  <a:pt x="325" y="416"/>
                </a:lnTo>
                <a:lnTo>
                  <a:pt x="316" y="411"/>
                </a:lnTo>
                <a:lnTo>
                  <a:pt x="316" y="411"/>
                </a:lnTo>
                <a:lnTo>
                  <a:pt x="312" y="410"/>
                </a:lnTo>
                <a:lnTo>
                  <a:pt x="309" y="408"/>
                </a:lnTo>
                <a:lnTo>
                  <a:pt x="308" y="407"/>
                </a:lnTo>
                <a:lnTo>
                  <a:pt x="309" y="406"/>
                </a:lnTo>
                <a:lnTo>
                  <a:pt x="302" y="398"/>
                </a:lnTo>
                <a:lnTo>
                  <a:pt x="307" y="388"/>
                </a:lnTo>
                <a:lnTo>
                  <a:pt x="305" y="381"/>
                </a:lnTo>
                <a:lnTo>
                  <a:pt x="307" y="368"/>
                </a:lnTo>
                <a:lnTo>
                  <a:pt x="311" y="347"/>
                </a:lnTo>
                <a:lnTo>
                  <a:pt x="314" y="339"/>
                </a:lnTo>
                <a:lnTo>
                  <a:pt x="320" y="334"/>
                </a:lnTo>
                <a:lnTo>
                  <a:pt x="320" y="334"/>
                </a:lnTo>
                <a:lnTo>
                  <a:pt x="320" y="332"/>
                </a:lnTo>
                <a:lnTo>
                  <a:pt x="323" y="331"/>
                </a:lnTo>
                <a:lnTo>
                  <a:pt x="326" y="332"/>
                </a:lnTo>
                <a:lnTo>
                  <a:pt x="332" y="334"/>
                </a:lnTo>
                <a:lnTo>
                  <a:pt x="332" y="355"/>
                </a:lnTo>
                <a:lnTo>
                  <a:pt x="332" y="355"/>
                </a:lnTo>
                <a:lnTo>
                  <a:pt x="333" y="365"/>
                </a:lnTo>
                <a:lnTo>
                  <a:pt x="333" y="367"/>
                </a:lnTo>
                <a:lnTo>
                  <a:pt x="334" y="368"/>
                </a:lnTo>
                <a:lnTo>
                  <a:pt x="335" y="367"/>
                </a:lnTo>
                <a:lnTo>
                  <a:pt x="336" y="365"/>
                </a:lnTo>
                <a:lnTo>
                  <a:pt x="339" y="355"/>
                </a:lnTo>
                <a:lnTo>
                  <a:pt x="339" y="355"/>
                </a:lnTo>
                <a:lnTo>
                  <a:pt x="340" y="344"/>
                </a:lnTo>
                <a:lnTo>
                  <a:pt x="342" y="334"/>
                </a:lnTo>
                <a:lnTo>
                  <a:pt x="345" y="325"/>
                </a:lnTo>
                <a:lnTo>
                  <a:pt x="350" y="316"/>
                </a:lnTo>
                <a:lnTo>
                  <a:pt x="359" y="304"/>
                </a:lnTo>
                <a:lnTo>
                  <a:pt x="370" y="304"/>
                </a:lnTo>
                <a:lnTo>
                  <a:pt x="370" y="304"/>
                </a:lnTo>
                <a:lnTo>
                  <a:pt x="373" y="303"/>
                </a:lnTo>
                <a:lnTo>
                  <a:pt x="375" y="303"/>
                </a:lnTo>
                <a:lnTo>
                  <a:pt x="376" y="305"/>
                </a:lnTo>
                <a:lnTo>
                  <a:pt x="375" y="307"/>
                </a:lnTo>
                <a:lnTo>
                  <a:pt x="363" y="316"/>
                </a:lnTo>
                <a:lnTo>
                  <a:pt x="355" y="321"/>
                </a:lnTo>
                <a:lnTo>
                  <a:pt x="350" y="332"/>
                </a:lnTo>
                <a:lnTo>
                  <a:pt x="350" y="332"/>
                </a:lnTo>
                <a:lnTo>
                  <a:pt x="349" y="336"/>
                </a:lnTo>
                <a:lnTo>
                  <a:pt x="350" y="338"/>
                </a:lnTo>
                <a:lnTo>
                  <a:pt x="351" y="340"/>
                </a:lnTo>
                <a:lnTo>
                  <a:pt x="352" y="341"/>
                </a:lnTo>
                <a:lnTo>
                  <a:pt x="368" y="341"/>
                </a:lnTo>
                <a:lnTo>
                  <a:pt x="368" y="341"/>
                </a:lnTo>
                <a:lnTo>
                  <a:pt x="378" y="342"/>
                </a:lnTo>
                <a:lnTo>
                  <a:pt x="381" y="342"/>
                </a:lnTo>
                <a:lnTo>
                  <a:pt x="381" y="342"/>
                </a:lnTo>
                <a:lnTo>
                  <a:pt x="381" y="341"/>
                </a:lnTo>
                <a:lnTo>
                  <a:pt x="386" y="327"/>
                </a:lnTo>
                <a:lnTo>
                  <a:pt x="428" y="305"/>
                </a:lnTo>
                <a:lnTo>
                  <a:pt x="428" y="305"/>
                </a:lnTo>
                <a:lnTo>
                  <a:pt x="448" y="295"/>
                </a:lnTo>
                <a:lnTo>
                  <a:pt x="454" y="292"/>
                </a:lnTo>
                <a:lnTo>
                  <a:pt x="458" y="291"/>
                </a:lnTo>
                <a:lnTo>
                  <a:pt x="463" y="290"/>
                </a:lnTo>
                <a:lnTo>
                  <a:pt x="460" y="279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666DD51B-2D79-8B8A-3E20-9F44765C63B9}"/>
              </a:ext>
            </a:extLst>
          </p:cNvPr>
          <p:cNvSpPr>
            <a:spLocks/>
          </p:cNvSpPr>
          <p:nvPr/>
        </p:nvSpPr>
        <p:spPr bwMode="auto">
          <a:xfrm>
            <a:off x="1328742" y="2601209"/>
            <a:ext cx="1323221" cy="715869"/>
          </a:xfrm>
          <a:custGeom>
            <a:avLst/>
            <a:gdLst>
              <a:gd name="T0" fmla="*/ 526 w 712"/>
              <a:gd name="T1" fmla="*/ 57 h 385"/>
              <a:gd name="T2" fmla="*/ 469 w 712"/>
              <a:gd name="T3" fmla="*/ 77 h 385"/>
              <a:gd name="T4" fmla="*/ 441 w 712"/>
              <a:gd name="T5" fmla="*/ 68 h 385"/>
              <a:gd name="T6" fmla="*/ 401 w 712"/>
              <a:gd name="T7" fmla="*/ 69 h 385"/>
              <a:gd name="T8" fmla="*/ 391 w 712"/>
              <a:gd name="T9" fmla="*/ 60 h 385"/>
              <a:gd name="T10" fmla="*/ 373 w 712"/>
              <a:gd name="T11" fmla="*/ 68 h 385"/>
              <a:gd name="T12" fmla="*/ 324 w 712"/>
              <a:gd name="T13" fmla="*/ 53 h 385"/>
              <a:gd name="T14" fmla="*/ 257 w 712"/>
              <a:gd name="T15" fmla="*/ 75 h 385"/>
              <a:gd name="T16" fmla="*/ 212 w 712"/>
              <a:gd name="T17" fmla="*/ 44 h 385"/>
              <a:gd name="T18" fmla="*/ 166 w 712"/>
              <a:gd name="T19" fmla="*/ 15 h 385"/>
              <a:gd name="T20" fmla="*/ 132 w 712"/>
              <a:gd name="T21" fmla="*/ 24 h 385"/>
              <a:gd name="T22" fmla="*/ 91 w 712"/>
              <a:gd name="T23" fmla="*/ 0 h 385"/>
              <a:gd name="T24" fmla="*/ 52 w 712"/>
              <a:gd name="T25" fmla="*/ 30 h 385"/>
              <a:gd name="T26" fmla="*/ 43 w 712"/>
              <a:gd name="T27" fmla="*/ 80 h 385"/>
              <a:gd name="T28" fmla="*/ 42 w 712"/>
              <a:gd name="T29" fmla="*/ 84 h 385"/>
              <a:gd name="T30" fmla="*/ 22 w 712"/>
              <a:gd name="T31" fmla="*/ 89 h 385"/>
              <a:gd name="T32" fmla="*/ 31 w 712"/>
              <a:gd name="T33" fmla="*/ 116 h 385"/>
              <a:gd name="T34" fmla="*/ 21 w 712"/>
              <a:gd name="T35" fmla="*/ 112 h 385"/>
              <a:gd name="T36" fmla="*/ 8 w 712"/>
              <a:gd name="T37" fmla="*/ 110 h 385"/>
              <a:gd name="T38" fmla="*/ 8 w 712"/>
              <a:gd name="T39" fmla="*/ 112 h 385"/>
              <a:gd name="T40" fmla="*/ 2 w 712"/>
              <a:gd name="T41" fmla="*/ 154 h 385"/>
              <a:gd name="T42" fmla="*/ 65 w 712"/>
              <a:gd name="T43" fmla="*/ 175 h 385"/>
              <a:gd name="T44" fmla="*/ 84 w 712"/>
              <a:gd name="T45" fmla="*/ 196 h 385"/>
              <a:gd name="T46" fmla="*/ 112 w 712"/>
              <a:gd name="T47" fmla="*/ 207 h 385"/>
              <a:gd name="T48" fmla="*/ 164 w 712"/>
              <a:gd name="T49" fmla="*/ 193 h 385"/>
              <a:gd name="T50" fmla="*/ 193 w 712"/>
              <a:gd name="T51" fmla="*/ 216 h 385"/>
              <a:gd name="T52" fmla="*/ 257 w 712"/>
              <a:gd name="T53" fmla="*/ 251 h 385"/>
              <a:gd name="T54" fmla="*/ 324 w 712"/>
              <a:gd name="T55" fmla="*/ 289 h 385"/>
              <a:gd name="T56" fmla="*/ 374 w 712"/>
              <a:gd name="T57" fmla="*/ 298 h 385"/>
              <a:gd name="T58" fmla="*/ 396 w 712"/>
              <a:gd name="T59" fmla="*/ 287 h 385"/>
              <a:gd name="T60" fmla="*/ 433 w 712"/>
              <a:gd name="T61" fmla="*/ 275 h 385"/>
              <a:gd name="T62" fmla="*/ 448 w 712"/>
              <a:gd name="T63" fmla="*/ 289 h 385"/>
              <a:gd name="T64" fmla="*/ 492 w 712"/>
              <a:gd name="T65" fmla="*/ 312 h 385"/>
              <a:gd name="T66" fmla="*/ 572 w 712"/>
              <a:gd name="T67" fmla="*/ 385 h 385"/>
              <a:gd name="T68" fmla="*/ 581 w 712"/>
              <a:gd name="T69" fmla="*/ 357 h 385"/>
              <a:gd name="T70" fmla="*/ 590 w 712"/>
              <a:gd name="T71" fmla="*/ 350 h 385"/>
              <a:gd name="T72" fmla="*/ 624 w 712"/>
              <a:gd name="T73" fmla="*/ 335 h 385"/>
              <a:gd name="T74" fmla="*/ 663 w 712"/>
              <a:gd name="T75" fmla="*/ 344 h 385"/>
              <a:gd name="T76" fmla="*/ 697 w 712"/>
              <a:gd name="T77" fmla="*/ 367 h 385"/>
              <a:gd name="T78" fmla="*/ 712 w 712"/>
              <a:gd name="T79" fmla="*/ 332 h 385"/>
              <a:gd name="T80" fmla="*/ 684 w 712"/>
              <a:gd name="T81" fmla="*/ 310 h 385"/>
              <a:gd name="T82" fmla="*/ 626 w 712"/>
              <a:gd name="T83" fmla="*/ 229 h 385"/>
              <a:gd name="T84" fmla="*/ 624 w 712"/>
              <a:gd name="T85" fmla="*/ 166 h 385"/>
              <a:gd name="T86" fmla="*/ 615 w 712"/>
              <a:gd name="T87" fmla="*/ 146 h 385"/>
              <a:gd name="T88" fmla="*/ 613 w 712"/>
              <a:gd name="T89" fmla="*/ 140 h 385"/>
              <a:gd name="T90" fmla="*/ 597 w 712"/>
              <a:gd name="T91" fmla="*/ 161 h 385"/>
              <a:gd name="T92" fmla="*/ 585 w 712"/>
              <a:gd name="T93" fmla="*/ 161 h 385"/>
              <a:gd name="T94" fmla="*/ 577 w 712"/>
              <a:gd name="T95" fmla="*/ 152 h 385"/>
              <a:gd name="T96" fmla="*/ 575 w 712"/>
              <a:gd name="T97" fmla="*/ 133 h 385"/>
              <a:gd name="T98" fmla="*/ 579 w 712"/>
              <a:gd name="T99" fmla="*/ 128 h 385"/>
              <a:gd name="T100" fmla="*/ 594 w 712"/>
              <a:gd name="T101" fmla="*/ 124 h 385"/>
              <a:gd name="T102" fmla="*/ 604 w 712"/>
              <a:gd name="T103" fmla="*/ 134 h 385"/>
              <a:gd name="T104" fmla="*/ 616 w 712"/>
              <a:gd name="T105" fmla="*/ 104 h 385"/>
              <a:gd name="T106" fmla="*/ 599 w 712"/>
              <a:gd name="T107" fmla="*/ 73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2" h="385">
                <a:moveTo>
                  <a:pt x="599" y="73"/>
                </a:moveTo>
                <a:lnTo>
                  <a:pt x="597" y="57"/>
                </a:lnTo>
                <a:lnTo>
                  <a:pt x="526" y="57"/>
                </a:lnTo>
                <a:lnTo>
                  <a:pt x="494" y="71"/>
                </a:lnTo>
                <a:lnTo>
                  <a:pt x="487" y="80"/>
                </a:lnTo>
                <a:lnTo>
                  <a:pt x="469" y="77"/>
                </a:lnTo>
                <a:lnTo>
                  <a:pt x="453" y="69"/>
                </a:lnTo>
                <a:lnTo>
                  <a:pt x="441" y="67"/>
                </a:lnTo>
                <a:lnTo>
                  <a:pt x="441" y="68"/>
                </a:lnTo>
                <a:lnTo>
                  <a:pt x="441" y="67"/>
                </a:lnTo>
                <a:lnTo>
                  <a:pt x="437" y="66"/>
                </a:lnTo>
                <a:lnTo>
                  <a:pt x="401" y="69"/>
                </a:lnTo>
                <a:lnTo>
                  <a:pt x="392" y="57"/>
                </a:lnTo>
                <a:lnTo>
                  <a:pt x="392" y="57"/>
                </a:lnTo>
                <a:lnTo>
                  <a:pt x="391" y="60"/>
                </a:lnTo>
                <a:lnTo>
                  <a:pt x="387" y="62"/>
                </a:lnTo>
                <a:lnTo>
                  <a:pt x="381" y="65"/>
                </a:lnTo>
                <a:lnTo>
                  <a:pt x="373" y="68"/>
                </a:lnTo>
                <a:lnTo>
                  <a:pt x="358" y="69"/>
                </a:lnTo>
                <a:lnTo>
                  <a:pt x="333" y="64"/>
                </a:lnTo>
                <a:lnTo>
                  <a:pt x="324" y="53"/>
                </a:lnTo>
                <a:lnTo>
                  <a:pt x="303" y="53"/>
                </a:lnTo>
                <a:lnTo>
                  <a:pt x="285" y="75"/>
                </a:lnTo>
                <a:lnTo>
                  <a:pt x="257" y="75"/>
                </a:lnTo>
                <a:lnTo>
                  <a:pt x="246" y="66"/>
                </a:lnTo>
                <a:lnTo>
                  <a:pt x="232" y="46"/>
                </a:lnTo>
                <a:lnTo>
                  <a:pt x="212" y="44"/>
                </a:lnTo>
                <a:lnTo>
                  <a:pt x="193" y="46"/>
                </a:lnTo>
                <a:lnTo>
                  <a:pt x="177" y="24"/>
                </a:lnTo>
                <a:lnTo>
                  <a:pt x="166" y="15"/>
                </a:lnTo>
                <a:lnTo>
                  <a:pt x="148" y="15"/>
                </a:lnTo>
                <a:lnTo>
                  <a:pt x="148" y="24"/>
                </a:lnTo>
                <a:lnTo>
                  <a:pt x="132" y="24"/>
                </a:lnTo>
                <a:lnTo>
                  <a:pt x="123" y="15"/>
                </a:lnTo>
                <a:lnTo>
                  <a:pt x="109" y="15"/>
                </a:lnTo>
                <a:lnTo>
                  <a:pt x="91" y="0"/>
                </a:lnTo>
                <a:lnTo>
                  <a:pt x="84" y="13"/>
                </a:lnTo>
                <a:lnTo>
                  <a:pt x="65" y="15"/>
                </a:lnTo>
                <a:lnTo>
                  <a:pt x="52" y="30"/>
                </a:lnTo>
                <a:lnTo>
                  <a:pt x="38" y="44"/>
                </a:lnTo>
                <a:lnTo>
                  <a:pt x="41" y="55"/>
                </a:lnTo>
                <a:lnTo>
                  <a:pt x="43" y="80"/>
                </a:lnTo>
                <a:lnTo>
                  <a:pt x="43" y="80"/>
                </a:lnTo>
                <a:lnTo>
                  <a:pt x="43" y="82"/>
                </a:lnTo>
                <a:lnTo>
                  <a:pt x="42" y="84"/>
                </a:lnTo>
                <a:lnTo>
                  <a:pt x="38" y="87"/>
                </a:lnTo>
                <a:lnTo>
                  <a:pt x="31" y="88"/>
                </a:lnTo>
                <a:lnTo>
                  <a:pt x="22" y="89"/>
                </a:lnTo>
                <a:lnTo>
                  <a:pt x="25" y="96"/>
                </a:lnTo>
                <a:lnTo>
                  <a:pt x="34" y="102"/>
                </a:lnTo>
                <a:lnTo>
                  <a:pt x="31" y="116"/>
                </a:lnTo>
                <a:lnTo>
                  <a:pt x="31" y="116"/>
                </a:lnTo>
                <a:lnTo>
                  <a:pt x="26" y="114"/>
                </a:lnTo>
                <a:lnTo>
                  <a:pt x="21" y="112"/>
                </a:lnTo>
                <a:lnTo>
                  <a:pt x="8" y="110"/>
                </a:lnTo>
                <a:lnTo>
                  <a:pt x="9" y="112"/>
                </a:lnTo>
                <a:lnTo>
                  <a:pt x="8" y="110"/>
                </a:lnTo>
                <a:lnTo>
                  <a:pt x="8" y="110"/>
                </a:lnTo>
                <a:lnTo>
                  <a:pt x="7" y="110"/>
                </a:lnTo>
                <a:lnTo>
                  <a:pt x="8" y="112"/>
                </a:lnTo>
                <a:lnTo>
                  <a:pt x="11" y="118"/>
                </a:lnTo>
                <a:lnTo>
                  <a:pt x="0" y="127"/>
                </a:lnTo>
                <a:lnTo>
                  <a:pt x="2" y="154"/>
                </a:lnTo>
                <a:lnTo>
                  <a:pt x="22" y="155"/>
                </a:lnTo>
                <a:lnTo>
                  <a:pt x="50" y="164"/>
                </a:lnTo>
                <a:lnTo>
                  <a:pt x="65" y="175"/>
                </a:lnTo>
                <a:lnTo>
                  <a:pt x="52" y="193"/>
                </a:lnTo>
                <a:lnTo>
                  <a:pt x="66" y="196"/>
                </a:lnTo>
                <a:lnTo>
                  <a:pt x="84" y="196"/>
                </a:lnTo>
                <a:lnTo>
                  <a:pt x="107" y="200"/>
                </a:lnTo>
                <a:lnTo>
                  <a:pt x="110" y="204"/>
                </a:lnTo>
                <a:lnTo>
                  <a:pt x="112" y="207"/>
                </a:lnTo>
                <a:lnTo>
                  <a:pt x="116" y="198"/>
                </a:lnTo>
                <a:lnTo>
                  <a:pt x="134" y="186"/>
                </a:lnTo>
                <a:lnTo>
                  <a:pt x="164" y="193"/>
                </a:lnTo>
                <a:lnTo>
                  <a:pt x="168" y="207"/>
                </a:lnTo>
                <a:lnTo>
                  <a:pt x="180" y="211"/>
                </a:lnTo>
                <a:lnTo>
                  <a:pt x="193" y="216"/>
                </a:lnTo>
                <a:lnTo>
                  <a:pt x="205" y="234"/>
                </a:lnTo>
                <a:lnTo>
                  <a:pt x="228" y="234"/>
                </a:lnTo>
                <a:lnTo>
                  <a:pt x="257" y="251"/>
                </a:lnTo>
                <a:lnTo>
                  <a:pt x="259" y="265"/>
                </a:lnTo>
                <a:lnTo>
                  <a:pt x="266" y="276"/>
                </a:lnTo>
                <a:lnTo>
                  <a:pt x="324" y="289"/>
                </a:lnTo>
                <a:lnTo>
                  <a:pt x="339" y="301"/>
                </a:lnTo>
                <a:lnTo>
                  <a:pt x="364" y="310"/>
                </a:lnTo>
                <a:lnTo>
                  <a:pt x="374" y="298"/>
                </a:lnTo>
                <a:lnTo>
                  <a:pt x="387" y="303"/>
                </a:lnTo>
                <a:lnTo>
                  <a:pt x="398" y="303"/>
                </a:lnTo>
                <a:lnTo>
                  <a:pt x="396" y="287"/>
                </a:lnTo>
                <a:lnTo>
                  <a:pt x="423" y="269"/>
                </a:lnTo>
                <a:lnTo>
                  <a:pt x="423" y="269"/>
                </a:lnTo>
                <a:lnTo>
                  <a:pt x="433" y="275"/>
                </a:lnTo>
                <a:lnTo>
                  <a:pt x="440" y="280"/>
                </a:lnTo>
                <a:lnTo>
                  <a:pt x="445" y="285"/>
                </a:lnTo>
                <a:lnTo>
                  <a:pt x="448" y="289"/>
                </a:lnTo>
                <a:lnTo>
                  <a:pt x="451" y="303"/>
                </a:lnTo>
                <a:lnTo>
                  <a:pt x="489" y="299"/>
                </a:lnTo>
                <a:lnTo>
                  <a:pt x="492" y="312"/>
                </a:lnTo>
                <a:lnTo>
                  <a:pt x="480" y="328"/>
                </a:lnTo>
                <a:lnTo>
                  <a:pt x="534" y="380"/>
                </a:lnTo>
                <a:lnTo>
                  <a:pt x="572" y="385"/>
                </a:lnTo>
                <a:lnTo>
                  <a:pt x="586" y="376"/>
                </a:lnTo>
                <a:lnTo>
                  <a:pt x="581" y="357"/>
                </a:lnTo>
                <a:lnTo>
                  <a:pt x="581" y="357"/>
                </a:lnTo>
                <a:lnTo>
                  <a:pt x="584" y="353"/>
                </a:lnTo>
                <a:lnTo>
                  <a:pt x="587" y="351"/>
                </a:lnTo>
                <a:lnTo>
                  <a:pt x="590" y="350"/>
                </a:lnTo>
                <a:lnTo>
                  <a:pt x="594" y="349"/>
                </a:lnTo>
                <a:lnTo>
                  <a:pt x="613" y="344"/>
                </a:lnTo>
                <a:lnTo>
                  <a:pt x="624" y="335"/>
                </a:lnTo>
                <a:lnTo>
                  <a:pt x="631" y="332"/>
                </a:lnTo>
                <a:lnTo>
                  <a:pt x="658" y="332"/>
                </a:lnTo>
                <a:lnTo>
                  <a:pt x="663" y="344"/>
                </a:lnTo>
                <a:lnTo>
                  <a:pt x="663" y="366"/>
                </a:lnTo>
                <a:lnTo>
                  <a:pt x="685" y="375"/>
                </a:lnTo>
                <a:lnTo>
                  <a:pt x="697" y="367"/>
                </a:lnTo>
                <a:lnTo>
                  <a:pt x="697" y="349"/>
                </a:lnTo>
                <a:lnTo>
                  <a:pt x="712" y="332"/>
                </a:lnTo>
                <a:lnTo>
                  <a:pt x="712" y="332"/>
                </a:lnTo>
                <a:lnTo>
                  <a:pt x="699" y="323"/>
                </a:lnTo>
                <a:lnTo>
                  <a:pt x="690" y="315"/>
                </a:lnTo>
                <a:lnTo>
                  <a:pt x="684" y="310"/>
                </a:lnTo>
                <a:lnTo>
                  <a:pt x="681" y="307"/>
                </a:lnTo>
                <a:lnTo>
                  <a:pt x="663" y="289"/>
                </a:lnTo>
                <a:lnTo>
                  <a:pt x="626" y="229"/>
                </a:lnTo>
                <a:lnTo>
                  <a:pt x="620" y="196"/>
                </a:lnTo>
                <a:lnTo>
                  <a:pt x="620" y="180"/>
                </a:lnTo>
                <a:lnTo>
                  <a:pt x="624" y="166"/>
                </a:lnTo>
                <a:lnTo>
                  <a:pt x="620" y="159"/>
                </a:lnTo>
                <a:lnTo>
                  <a:pt x="615" y="146"/>
                </a:lnTo>
                <a:lnTo>
                  <a:pt x="615" y="146"/>
                </a:lnTo>
                <a:lnTo>
                  <a:pt x="615" y="143"/>
                </a:lnTo>
                <a:lnTo>
                  <a:pt x="614" y="141"/>
                </a:lnTo>
                <a:lnTo>
                  <a:pt x="613" y="140"/>
                </a:lnTo>
                <a:lnTo>
                  <a:pt x="611" y="141"/>
                </a:lnTo>
                <a:lnTo>
                  <a:pt x="608" y="146"/>
                </a:lnTo>
                <a:lnTo>
                  <a:pt x="597" y="161"/>
                </a:lnTo>
                <a:lnTo>
                  <a:pt x="592" y="164"/>
                </a:lnTo>
                <a:lnTo>
                  <a:pt x="585" y="161"/>
                </a:lnTo>
                <a:lnTo>
                  <a:pt x="585" y="161"/>
                </a:lnTo>
                <a:lnTo>
                  <a:pt x="582" y="160"/>
                </a:lnTo>
                <a:lnTo>
                  <a:pt x="580" y="158"/>
                </a:lnTo>
                <a:lnTo>
                  <a:pt x="577" y="152"/>
                </a:lnTo>
                <a:lnTo>
                  <a:pt x="576" y="136"/>
                </a:lnTo>
                <a:lnTo>
                  <a:pt x="576" y="136"/>
                </a:lnTo>
                <a:lnTo>
                  <a:pt x="575" y="133"/>
                </a:lnTo>
                <a:lnTo>
                  <a:pt x="575" y="131"/>
                </a:lnTo>
                <a:lnTo>
                  <a:pt x="577" y="130"/>
                </a:lnTo>
                <a:lnTo>
                  <a:pt x="579" y="128"/>
                </a:lnTo>
                <a:lnTo>
                  <a:pt x="592" y="125"/>
                </a:lnTo>
                <a:lnTo>
                  <a:pt x="592" y="125"/>
                </a:lnTo>
                <a:lnTo>
                  <a:pt x="594" y="124"/>
                </a:lnTo>
                <a:lnTo>
                  <a:pt x="596" y="124"/>
                </a:lnTo>
                <a:lnTo>
                  <a:pt x="599" y="127"/>
                </a:lnTo>
                <a:lnTo>
                  <a:pt x="604" y="134"/>
                </a:lnTo>
                <a:lnTo>
                  <a:pt x="617" y="130"/>
                </a:lnTo>
                <a:lnTo>
                  <a:pt x="617" y="111"/>
                </a:lnTo>
                <a:lnTo>
                  <a:pt x="616" y="104"/>
                </a:lnTo>
                <a:lnTo>
                  <a:pt x="616" y="104"/>
                </a:lnTo>
                <a:lnTo>
                  <a:pt x="615" y="73"/>
                </a:lnTo>
                <a:lnTo>
                  <a:pt x="599" y="73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248A8949-529B-418B-9ED5-1D85EF2558B3}"/>
              </a:ext>
            </a:extLst>
          </p:cNvPr>
          <p:cNvSpPr>
            <a:spLocks/>
          </p:cNvSpPr>
          <p:nvPr/>
        </p:nvSpPr>
        <p:spPr bwMode="auto">
          <a:xfrm>
            <a:off x="2391171" y="3219061"/>
            <a:ext cx="696616" cy="658110"/>
          </a:xfrm>
          <a:custGeom>
            <a:avLst/>
            <a:gdLst>
              <a:gd name="T0" fmla="*/ 357 w 375"/>
              <a:gd name="T1" fmla="*/ 235 h 355"/>
              <a:gd name="T2" fmla="*/ 319 w 375"/>
              <a:gd name="T3" fmla="*/ 127 h 355"/>
              <a:gd name="T4" fmla="*/ 314 w 375"/>
              <a:gd name="T5" fmla="*/ 112 h 355"/>
              <a:gd name="T6" fmla="*/ 313 w 375"/>
              <a:gd name="T7" fmla="*/ 110 h 355"/>
              <a:gd name="T8" fmla="*/ 305 w 375"/>
              <a:gd name="T9" fmla="*/ 105 h 355"/>
              <a:gd name="T10" fmla="*/ 291 w 375"/>
              <a:gd name="T11" fmla="*/ 93 h 355"/>
              <a:gd name="T12" fmla="*/ 271 w 375"/>
              <a:gd name="T13" fmla="*/ 87 h 355"/>
              <a:gd name="T14" fmla="*/ 149 w 375"/>
              <a:gd name="T15" fmla="*/ 5 h 355"/>
              <a:gd name="T16" fmla="*/ 140 w 375"/>
              <a:gd name="T17" fmla="*/ 0 h 355"/>
              <a:gd name="T18" fmla="*/ 125 w 375"/>
              <a:gd name="T19" fmla="*/ 35 h 355"/>
              <a:gd name="T20" fmla="*/ 91 w 375"/>
              <a:gd name="T21" fmla="*/ 34 h 355"/>
              <a:gd name="T22" fmla="*/ 86 w 375"/>
              <a:gd name="T23" fmla="*/ 0 h 355"/>
              <a:gd name="T24" fmla="*/ 52 w 375"/>
              <a:gd name="T25" fmla="*/ 3 h 355"/>
              <a:gd name="T26" fmla="*/ 22 w 375"/>
              <a:gd name="T27" fmla="*/ 17 h 355"/>
              <a:gd name="T28" fmla="*/ 18 w 375"/>
              <a:gd name="T29" fmla="*/ 18 h 355"/>
              <a:gd name="T30" fmla="*/ 12 w 375"/>
              <a:gd name="T31" fmla="*/ 21 h 355"/>
              <a:gd name="T32" fmla="*/ 14 w 375"/>
              <a:gd name="T33" fmla="*/ 44 h 355"/>
              <a:gd name="T34" fmla="*/ 13 w 375"/>
              <a:gd name="T35" fmla="*/ 55 h 355"/>
              <a:gd name="T36" fmla="*/ 66 w 375"/>
              <a:gd name="T37" fmla="*/ 59 h 355"/>
              <a:gd name="T38" fmla="*/ 70 w 375"/>
              <a:gd name="T39" fmla="*/ 58 h 355"/>
              <a:gd name="T40" fmla="*/ 74 w 375"/>
              <a:gd name="T41" fmla="*/ 60 h 355"/>
              <a:gd name="T42" fmla="*/ 70 w 375"/>
              <a:gd name="T43" fmla="*/ 76 h 355"/>
              <a:gd name="T44" fmla="*/ 41 w 375"/>
              <a:gd name="T45" fmla="*/ 102 h 355"/>
              <a:gd name="T46" fmla="*/ 43 w 375"/>
              <a:gd name="T47" fmla="*/ 107 h 355"/>
              <a:gd name="T48" fmla="*/ 64 w 375"/>
              <a:gd name="T49" fmla="*/ 132 h 355"/>
              <a:gd name="T50" fmla="*/ 106 w 375"/>
              <a:gd name="T51" fmla="*/ 153 h 355"/>
              <a:gd name="T52" fmla="*/ 129 w 375"/>
              <a:gd name="T53" fmla="*/ 144 h 355"/>
              <a:gd name="T54" fmla="*/ 136 w 375"/>
              <a:gd name="T55" fmla="*/ 165 h 355"/>
              <a:gd name="T56" fmla="*/ 143 w 375"/>
              <a:gd name="T57" fmla="*/ 203 h 355"/>
              <a:gd name="T58" fmla="*/ 157 w 375"/>
              <a:gd name="T59" fmla="*/ 271 h 355"/>
              <a:gd name="T60" fmla="*/ 189 w 375"/>
              <a:gd name="T61" fmla="*/ 290 h 355"/>
              <a:gd name="T62" fmla="*/ 212 w 375"/>
              <a:gd name="T63" fmla="*/ 310 h 355"/>
              <a:gd name="T64" fmla="*/ 232 w 375"/>
              <a:gd name="T65" fmla="*/ 324 h 355"/>
              <a:gd name="T66" fmla="*/ 221 w 375"/>
              <a:gd name="T67" fmla="*/ 342 h 355"/>
              <a:gd name="T68" fmla="*/ 241 w 375"/>
              <a:gd name="T69" fmla="*/ 339 h 355"/>
              <a:gd name="T70" fmla="*/ 262 w 375"/>
              <a:gd name="T71" fmla="*/ 340 h 355"/>
              <a:gd name="T72" fmla="*/ 262 w 375"/>
              <a:gd name="T73" fmla="*/ 341 h 355"/>
              <a:gd name="T74" fmla="*/ 272 w 375"/>
              <a:gd name="T75" fmla="*/ 343 h 355"/>
              <a:gd name="T76" fmla="*/ 276 w 375"/>
              <a:gd name="T77" fmla="*/ 342 h 355"/>
              <a:gd name="T78" fmla="*/ 276 w 375"/>
              <a:gd name="T79" fmla="*/ 340 h 355"/>
              <a:gd name="T80" fmla="*/ 281 w 375"/>
              <a:gd name="T81" fmla="*/ 331 h 355"/>
              <a:gd name="T82" fmla="*/ 294 w 375"/>
              <a:gd name="T83" fmla="*/ 323 h 355"/>
              <a:gd name="T84" fmla="*/ 327 w 375"/>
              <a:gd name="T85" fmla="*/ 312 h 355"/>
              <a:gd name="T86" fmla="*/ 375 w 375"/>
              <a:gd name="T87" fmla="*/ 292 h 355"/>
              <a:gd name="T88" fmla="*/ 370 w 375"/>
              <a:gd name="T89" fmla="*/ 282 h 355"/>
              <a:gd name="T90" fmla="*/ 364 w 375"/>
              <a:gd name="T91" fmla="*/ 266 h 355"/>
              <a:gd name="T92" fmla="*/ 362 w 375"/>
              <a:gd name="T93" fmla="*/ 26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5" h="355">
                <a:moveTo>
                  <a:pt x="362" y="262"/>
                </a:moveTo>
                <a:lnTo>
                  <a:pt x="357" y="235"/>
                </a:lnTo>
                <a:lnTo>
                  <a:pt x="323" y="145"/>
                </a:lnTo>
                <a:lnTo>
                  <a:pt x="319" y="127"/>
                </a:lnTo>
                <a:lnTo>
                  <a:pt x="316" y="118"/>
                </a:lnTo>
                <a:lnTo>
                  <a:pt x="314" y="112"/>
                </a:lnTo>
                <a:lnTo>
                  <a:pt x="314" y="112"/>
                </a:lnTo>
                <a:lnTo>
                  <a:pt x="313" y="110"/>
                </a:lnTo>
                <a:lnTo>
                  <a:pt x="312" y="108"/>
                </a:lnTo>
                <a:lnTo>
                  <a:pt x="305" y="105"/>
                </a:lnTo>
                <a:lnTo>
                  <a:pt x="300" y="93"/>
                </a:lnTo>
                <a:lnTo>
                  <a:pt x="291" y="93"/>
                </a:lnTo>
                <a:lnTo>
                  <a:pt x="284" y="98"/>
                </a:lnTo>
                <a:lnTo>
                  <a:pt x="271" y="87"/>
                </a:lnTo>
                <a:lnTo>
                  <a:pt x="257" y="82"/>
                </a:lnTo>
                <a:lnTo>
                  <a:pt x="149" y="5"/>
                </a:lnTo>
                <a:lnTo>
                  <a:pt x="149" y="5"/>
                </a:lnTo>
                <a:lnTo>
                  <a:pt x="140" y="0"/>
                </a:lnTo>
                <a:lnTo>
                  <a:pt x="125" y="17"/>
                </a:lnTo>
                <a:lnTo>
                  <a:pt x="125" y="35"/>
                </a:lnTo>
                <a:lnTo>
                  <a:pt x="113" y="43"/>
                </a:lnTo>
                <a:lnTo>
                  <a:pt x="91" y="34"/>
                </a:lnTo>
                <a:lnTo>
                  <a:pt x="91" y="12"/>
                </a:lnTo>
                <a:lnTo>
                  <a:pt x="86" y="0"/>
                </a:lnTo>
                <a:lnTo>
                  <a:pt x="59" y="0"/>
                </a:lnTo>
                <a:lnTo>
                  <a:pt x="52" y="3"/>
                </a:lnTo>
                <a:lnTo>
                  <a:pt x="41" y="12"/>
                </a:lnTo>
                <a:lnTo>
                  <a:pt x="22" y="17"/>
                </a:lnTo>
                <a:lnTo>
                  <a:pt x="22" y="17"/>
                </a:lnTo>
                <a:lnTo>
                  <a:pt x="18" y="18"/>
                </a:lnTo>
                <a:lnTo>
                  <a:pt x="15" y="19"/>
                </a:lnTo>
                <a:lnTo>
                  <a:pt x="12" y="21"/>
                </a:lnTo>
                <a:lnTo>
                  <a:pt x="9" y="25"/>
                </a:lnTo>
                <a:lnTo>
                  <a:pt x="14" y="44"/>
                </a:lnTo>
                <a:lnTo>
                  <a:pt x="0" y="53"/>
                </a:lnTo>
                <a:lnTo>
                  <a:pt x="13" y="55"/>
                </a:lnTo>
                <a:lnTo>
                  <a:pt x="43" y="60"/>
                </a:lnTo>
                <a:lnTo>
                  <a:pt x="66" y="59"/>
                </a:lnTo>
                <a:lnTo>
                  <a:pt x="66" y="59"/>
                </a:lnTo>
                <a:lnTo>
                  <a:pt x="70" y="58"/>
                </a:lnTo>
                <a:lnTo>
                  <a:pt x="72" y="58"/>
                </a:lnTo>
                <a:lnTo>
                  <a:pt x="74" y="60"/>
                </a:lnTo>
                <a:lnTo>
                  <a:pt x="73" y="62"/>
                </a:lnTo>
                <a:lnTo>
                  <a:pt x="70" y="76"/>
                </a:lnTo>
                <a:lnTo>
                  <a:pt x="55" y="93"/>
                </a:lnTo>
                <a:lnTo>
                  <a:pt x="41" y="102"/>
                </a:lnTo>
                <a:lnTo>
                  <a:pt x="41" y="108"/>
                </a:lnTo>
                <a:lnTo>
                  <a:pt x="43" y="107"/>
                </a:lnTo>
                <a:lnTo>
                  <a:pt x="43" y="107"/>
                </a:lnTo>
                <a:lnTo>
                  <a:pt x="64" y="132"/>
                </a:lnTo>
                <a:lnTo>
                  <a:pt x="93" y="144"/>
                </a:lnTo>
                <a:lnTo>
                  <a:pt x="106" y="153"/>
                </a:lnTo>
                <a:lnTo>
                  <a:pt x="120" y="153"/>
                </a:lnTo>
                <a:lnTo>
                  <a:pt x="129" y="144"/>
                </a:lnTo>
                <a:lnTo>
                  <a:pt x="143" y="156"/>
                </a:lnTo>
                <a:lnTo>
                  <a:pt x="136" y="165"/>
                </a:lnTo>
                <a:lnTo>
                  <a:pt x="136" y="190"/>
                </a:lnTo>
                <a:lnTo>
                  <a:pt x="143" y="203"/>
                </a:lnTo>
                <a:lnTo>
                  <a:pt x="153" y="238"/>
                </a:lnTo>
                <a:lnTo>
                  <a:pt x="157" y="271"/>
                </a:lnTo>
                <a:lnTo>
                  <a:pt x="182" y="287"/>
                </a:lnTo>
                <a:lnTo>
                  <a:pt x="189" y="290"/>
                </a:lnTo>
                <a:lnTo>
                  <a:pt x="198" y="303"/>
                </a:lnTo>
                <a:lnTo>
                  <a:pt x="212" y="310"/>
                </a:lnTo>
                <a:lnTo>
                  <a:pt x="232" y="314"/>
                </a:lnTo>
                <a:lnTo>
                  <a:pt x="232" y="324"/>
                </a:lnTo>
                <a:lnTo>
                  <a:pt x="223" y="330"/>
                </a:lnTo>
                <a:lnTo>
                  <a:pt x="221" y="342"/>
                </a:lnTo>
                <a:lnTo>
                  <a:pt x="232" y="355"/>
                </a:lnTo>
                <a:lnTo>
                  <a:pt x="241" y="339"/>
                </a:lnTo>
                <a:lnTo>
                  <a:pt x="259" y="340"/>
                </a:lnTo>
                <a:lnTo>
                  <a:pt x="262" y="340"/>
                </a:lnTo>
                <a:lnTo>
                  <a:pt x="262" y="341"/>
                </a:lnTo>
                <a:lnTo>
                  <a:pt x="262" y="341"/>
                </a:lnTo>
                <a:lnTo>
                  <a:pt x="267" y="342"/>
                </a:lnTo>
                <a:lnTo>
                  <a:pt x="272" y="343"/>
                </a:lnTo>
                <a:lnTo>
                  <a:pt x="275" y="343"/>
                </a:lnTo>
                <a:lnTo>
                  <a:pt x="276" y="342"/>
                </a:lnTo>
                <a:lnTo>
                  <a:pt x="276" y="340"/>
                </a:lnTo>
                <a:lnTo>
                  <a:pt x="276" y="340"/>
                </a:lnTo>
                <a:lnTo>
                  <a:pt x="278" y="336"/>
                </a:lnTo>
                <a:lnTo>
                  <a:pt x="281" y="331"/>
                </a:lnTo>
                <a:lnTo>
                  <a:pt x="286" y="327"/>
                </a:lnTo>
                <a:lnTo>
                  <a:pt x="294" y="323"/>
                </a:lnTo>
                <a:lnTo>
                  <a:pt x="325" y="321"/>
                </a:lnTo>
                <a:lnTo>
                  <a:pt x="327" y="312"/>
                </a:lnTo>
                <a:lnTo>
                  <a:pt x="350" y="299"/>
                </a:lnTo>
                <a:lnTo>
                  <a:pt x="375" y="292"/>
                </a:lnTo>
                <a:lnTo>
                  <a:pt x="375" y="292"/>
                </a:lnTo>
                <a:lnTo>
                  <a:pt x="370" y="282"/>
                </a:lnTo>
                <a:lnTo>
                  <a:pt x="366" y="273"/>
                </a:lnTo>
                <a:lnTo>
                  <a:pt x="364" y="266"/>
                </a:lnTo>
                <a:lnTo>
                  <a:pt x="362" y="262"/>
                </a:lnTo>
                <a:lnTo>
                  <a:pt x="362" y="262"/>
                </a:lnTo>
                <a:close/>
              </a:path>
            </a:pathLst>
          </a:custGeom>
          <a:solidFill>
            <a:schemeClr val="accent3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295DD4E9-80E3-9E35-C830-86EE8555FD34}"/>
              </a:ext>
            </a:extLst>
          </p:cNvPr>
          <p:cNvSpPr>
            <a:spLocks/>
          </p:cNvSpPr>
          <p:nvPr/>
        </p:nvSpPr>
        <p:spPr bwMode="auto">
          <a:xfrm>
            <a:off x="2315907" y="3416844"/>
            <a:ext cx="505835" cy="607351"/>
          </a:xfrm>
          <a:custGeom>
            <a:avLst/>
            <a:gdLst>
              <a:gd name="T0" fmla="*/ 273 w 273"/>
              <a:gd name="T1" fmla="*/ 207 h 327"/>
              <a:gd name="T2" fmla="*/ 239 w 273"/>
              <a:gd name="T3" fmla="*/ 196 h 327"/>
              <a:gd name="T4" fmla="*/ 223 w 273"/>
              <a:gd name="T5" fmla="*/ 180 h 327"/>
              <a:gd name="T6" fmla="*/ 194 w 273"/>
              <a:gd name="T7" fmla="*/ 131 h 327"/>
              <a:gd name="T8" fmla="*/ 177 w 273"/>
              <a:gd name="T9" fmla="*/ 83 h 327"/>
              <a:gd name="T10" fmla="*/ 184 w 273"/>
              <a:gd name="T11" fmla="*/ 49 h 327"/>
              <a:gd name="T12" fmla="*/ 161 w 273"/>
              <a:gd name="T13" fmla="*/ 46 h 327"/>
              <a:gd name="T14" fmla="*/ 134 w 273"/>
              <a:gd name="T15" fmla="*/ 37 h 327"/>
              <a:gd name="T16" fmla="*/ 84 w 273"/>
              <a:gd name="T17" fmla="*/ 0 h 327"/>
              <a:gd name="T18" fmla="*/ 75 w 273"/>
              <a:gd name="T19" fmla="*/ 5 h 327"/>
              <a:gd name="T20" fmla="*/ 66 w 273"/>
              <a:gd name="T21" fmla="*/ 16 h 327"/>
              <a:gd name="T22" fmla="*/ 52 w 273"/>
              <a:gd name="T23" fmla="*/ 15 h 327"/>
              <a:gd name="T24" fmla="*/ 48 w 273"/>
              <a:gd name="T25" fmla="*/ 16 h 327"/>
              <a:gd name="T26" fmla="*/ 48 w 273"/>
              <a:gd name="T27" fmla="*/ 20 h 327"/>
              <a:gd name="T28" fmla="*/ 41 w 273"/>
              <a:gd name="T29" fmla="*/ 58 h 327"/>
              <a:gd name="T30" fmla="*/ 57 w 273"/>
              <a:gd name="T31" fmla="*/ 96 h 327"/>
              <a:gd name="T32" fmla="*/ 32 w 273"/>
              <a:gd name="T33" fmla="*/ 99 h 327"/>
              <a:gd name="T34" fmla="*/ 18 w 273"/>
              <a:gd name="T35" fmla="*/ 162 h 327"/>
              <a:gd name="T36" fmla="*/ 2 w 273"/>
              <a:gd name="T37" fmla="*/ 201 h 327"/>
              <a:gd name="T38" fmla="*/ 5 w 273"/>
              <a:gd name="T39" fmla="*/ 219 h 327"/>
              <a:gd name="T40" fmla="*/ 23 w 273"/>
              <a:gd name="T41" fmla="*/ 258 h 327"/>
              <a:gd name="T42" fmla="*/ 64 w 273"/>
              <a:gd name="T43" fmla="*/ 267 h 327"/>
              <a:gd name="T44" fmla="*/ 69 w 273"/>
              <a:gd name="T45" fmla="*/ 269 h 327"/>
              <a:gd name="T46" fmla="*/ 74 w 273"/>
              <a:gd name="T47" fmla="*/ 275 h 327"/>
              <a:gd name="T48" fmla="*/ 80 w 273"/>
              <a:gd name="T49" fmla="*/ 302 h 327"/>
              <a:gd name="T50" fmla="*/ 102 w 273"/>
              <a:gd name="T51" fmla="*/ 317 h 327"/>
              <a:gd name="T52" fmla="*/ 139 w 273"/>
              <a:gd name="T53" fmla="*/ 327 h 327"/>
              <a:gd name="T54" fmla="*/ 146 w 273"/>
              <a:gd name="T55" fmla="*/ 327 h 327"/>
              <a:gd name="T56" fmla="*/ 149 w 273"/>
              <a:gd name="T57" fmla="*/ 325 h 327"/>
              <a:gd name="T58" fmla="*/ 147 w 273"/>
              <a:gd name="T59" fmla="*/ 321 h 327"/>
              <a:gd name="T60" fmla="*/ 150 w 273"/>
              <a:gd name="T61" fmla="*/ 304 h 327"/>
              <a:gd name="T62" fmla="*/ 181 w 273"/>
              <a:gd name="T63" fmla="*/ 290 h 327"/>
              <a:gd name="T64" fmla="*/ 205 w 273"/>
              <a:gd name="T65" fmla="*/ 267 h 327"/>
              <a:gd name="T66" fmla="*/ 246 w 273"/>
              <a:gd name="T67" fmla="*/ 241 h 327"/>
              <a:gd name="T68" fmla="*/ 262 w 273"/>
              <a:gd name="T69" fmla="*/ 235 h 327"/>
              <a:gd name="T70" fmla="*/ 273 w 273"/>
              <a:gd name="T71" fmla="*/ 21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3" h="327">
                <a:moveTo>
                  <a:pt x="273" y="217"/>
                </a:moveTo>
                <a:lnTo>
                  <a:pt x="273" y="207"/>
                </a:lnTo>
                <a:lnTo>
                  <a:pt x="253" y="203"/>
                </a:lnTo>
                <a:lnTo>
                  <a:pt x="239" y="196"/>
                </a:lnTo>
                <a:lnTo>
                  <a:pt x="230" y="183"/>
                </a:lnTo>
                <a:lnTo>
                  <a:pt x="223" y="180"/>
                </a:lnTo>
                <a:lnTo>
                  <a:pt x="198" y="164"/>
                </a:lnTo>
                <a:lnTo>
                  <a:pt x="194" y="131"/>
                </a:lnTo>
                <a:lnTo>
                  <a:pt x="184" y="96"/>
                </a:lnTo>
                <a:lnTo>
                  <a:pt x="177" y="83"/>
                </a:lnTo>
                <a:lnTo>
                  <a:pt x="177" y="58"/>
                </a:lnTo>
                <a:lnTo>
                  <a:pt x="184" y="49"/>
                </a:lnTo>
                <a:lnTo>
                  <a:pt x="170" y="37"/>
                </a:lnTo>
                <a:lnTo>
                  <a:pt x="161" y="46"/>
                </a:lnTo>
                <a:lnTo>
                  <a:pt x="147" y="46"/>
                </a:lnTo>
                <a:lnTo>
                  <a:pt x="134" y="37"/>
                </a:lnTo>
                <a:lnTo>
                  <a:pt x="105" y="25"/>
                </a:lnTo>
                <a:lnTo>
                  <a:pt x="84" y="0"/>
                </a:lnTo>
                <a:lnTo>
                  <a:pt x="82" y="1"/>
                </a:lnTo>
                <a:lnTo>
                  <a:pt x="75" y="5"/>
                </a:lnTo>
                <a:lnTo>
                  <a:pt x="66" y="16"/>
                </a:lnTo>
                <a:lnTo>
                  <a:pt x="66" y="16"/>
                </a:lnTo>
                <a:lnTo>
                  <a:pt x="58" y="15"/>
                </a:lnTo>
                <a:lnTo>
                  <a:pt x="52" y="15"/>
                </a:lnTo>
                <a:lnTo>
                  <a:pt x="50" y="16"/>
                </a:lnTo>
                <a:lnTo>
                  <a:pt x="48" y="16"/>
                </a:lnTo>
                <a:lnTo>
                  <a:pt x="48" y="18"/>
                </a:lnTo>
                <a:lnTo>
                  <a:pt x="48" y="20"/>
                </a:lnTo>
                <a:lnTo>
                  <a:pt x="41" y="46"/>
                </a:lnTo>
                <a:lnTo>
                  <a:pt x="41" y="58"/>
                </a:lnTo>
                <a:lnTo>
                  <a:pt x="59" y="87"/>
                </a:lnTo>
                <a:lnTo>
                  <a:pt x="57" y="96"/>
                </a:lnTo>
                <a:lnTo>
                  <a:pt x="43" y="94"/>
                </a:lnTo>
                <a:lnTo>
                  <a:pt x="32" y="99"/>
                </a:lnTo>
                <a:lnTo>
                  <a:pt x="21" y="114"/>
                </a:lnTo>
                <a:lnTo>
                  <a:pt x="18" y="162"/>
                </a:lnTo>
                <a:lnTo>
                  <a:pt x="12" y="190"/>
                </a:lnTo>
                <a:lnTo>
                  <a:pt x="2" y="201"/>
                </a:lnTo>
                <a:lnTo>
                  <a:pt x="0" y="212"/>
                </a:lnTo>
                <a:lnTo>
                  <a:pt x="5" y="219"/>
                </a:lnTo>
                <a:lnTo>
                  <a:pt x="20" y="232"/>
                </a:lnTo>
                <a:lnTo>
                  <a:pt x="23" y="258"/>
                </a:lnTo>
                <a:lnTo>
                  <a:pt x="43" y="267"/>
                </a:lnTo>
                <a:lnTo>
                  <a:pt x="64" y="267"/>
                </a:lnTo>
                <a:lnTo>
                  <a:pt x="64" y="267"/>
                </a:lnTo>
                <a:lnTo>
                  <a:pt x="69" y="269"/>
                </a:lnTo>
                <a:lnTo>
                  <a:pt x="72" y="272"/>
                </a:lnTo>
                <a:lnTo>
                  <a:pt x="74" y="275"/>
                </a:lnTo>
                <a:lnTo>
                  <a:pt x="75" y="279"/>
                </a:lnTo>
                <a:lnTo>
                  <a:pt x="80" y="302"/>
                </a:lnTo>
                <a:lnTo>
                  <a:pt x="96" y="295"/>
                </a:lnTo>
                <a:lnTo>
                  <a:pt x="102" y="317"/>
                </a:lnTo>
                <a:lnTo>
                  <a:pt x="109" y="327"/>
                </a:lnTo>
                <a:lnTo>
                  <a:pt x="139" y="327"/>
                </a:lnTo>
                <a:lnTo>
                  <a:pt x="139" y="327"/>
                </a:lnTo>
                <a:lnTo>
                  <a:pt x="146" y="327"/>
                </a:lnTo>
                <a:lnTo>
                  <a:pt x="148" y="326"/>
                </a:lnTo>
                <a:lnTo>
                  <a:pt x="149" y="325"/>
                </a:lnTo>
                <a:lnTo>
                  <a:pt x="149" y="323"/>
                </a:lnTo>
                <a:lnTo>
                  <a:pt x="147" y="321"/>
                </a:lnTo>
                <a:lnTo>
                  <a:pt x="141" y="315"/>
                </a:lnTo>
                <a:lnTo>
                  <a:pt x="150" y="304"/>
                </a:lnTo>
                <a:lnTo>
                  <a:pt x="161" y="302"/>
                </a:lnTo>
                <a:lnTo>
                  <a:pt x="181" y="290"/>
                </a:lnTo>
                <a:lnTo>
                  <a:pt x="198" y="281"/>
                </a:lnTo>
                <a:lnTo>
                  <a:pt x="205" y="267"/>
                </a:lnTo>
                <a:lnTo>
                  <a:pt x="237" y="263"/>
                </a:lnTo>
                <a:lnTo>
                  <a:pt x="246" y="241"/>
                </a:lnTo>
                <a:lnTo>
                  <a:pt x="262" y="235"/>
                </a:lnTo>
                <a:lnTo>
                  <a:pt x="262" y="235"/>
                </a:lnTo>
                <a:lnTo>
                  <a:pt x="264" y="223"/>
                </a:lnTo>
                <a:lnTo>
                  <a:pt x="273" y="217"/>
                </a:lnTo>
                <a:close/>
              </a:path>
            </a:pathLst>
          </a:custGeom>
          <a:solidFill>
            <a:schemeClr val="accent3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A496FB9B-E679-53A9-46E9-C77634C8344B}"/>
              </a:ext>
            </a:extLst>
          </p:cNvPr>
          <p:cNvSpPr>
            <a:spLocks/>
          </p:cNvSpPr>
          <p:nvPr/>
        </p:nvSpPr>
        <p:spPr bwMode="auto">
          <a:xfrm>
            <a:off x="2755231" y="3759902"/>
            <a:ext cx="649358" cy="626605"/>
          </a:xfrm>
          <a:custGeom>
            <a:avLst/>
            <a:gdLst>
              <a:gd name="T0" fmla="*/ 323 w 350"/>
              <a:gd name="T1" fmla="*/ 196 h 337"/>
              <a:gd name="T2" fmla="*/ 226 w 350"/>
              <a:gd name="T3" fmla="*/ 98 h 337"/>
              <a:gd name="T4" fmla="*/ 210 w 350"/>
              <a:gd name="T5" fmla="*/ 75 h 337"/>
              <a:gd name="T6" fmla="*/ 203 w 350"/>
              <a:gd name="T7" fmla="*/ 61 h 337"/>
              <a:gd name="T8" fmla="*/ 201 w 350"/>
              <a:gd name="T9" fmla="*/ 56 h 337"/>
              <a:gd name="T10" fmla="*/ 192 w 350"/>
              <a:gd name="T11" fmla="*/ 40 h 337"/>
              <a:gd name="T12" fmla="*/ 183 w 350"/>
              <a:gd name="T13" fmla="*/ 9 h 337"/>
              <a:gd name="T14" fmla="*/ 179 w 350"/>
              <a:gd name="T15" fmla="*/ 0 h 337"/>
              <a:gd name="T16" fmla="*/ 131 w 350"/>
              <a:gd name="T17" fmla="*/ 20 h 337"/>
              <a:gd name="T18" fmla="*/ 98 w 350"/>
              <a:gd name="T19" fmla="*/ 31 h 337"/>
              <a:gd name="T20" fmla="*/ 90 w 350"/>
              <a:gd name="T21" fmla="*/ 35 h 337"/>
              <a:gd name="T22" fmla="*/ 82 w 350"/>
              <a:gd name="T23" fmla="*/ 44 h 337"/>
              <a:gd name="T24" fmla="*/ 80 w 350"/>
              <a:gd name="T25" fmla="*/ 48 h 337"/>
              <a:gd name="T26" fmla="*/ 79 w 350"/>
              <a:gd name="T27" fmla="*/ 51 h 337"/>
              <a:gd name="T28" fmla="*/ 71 w 350"/>
              <a:gd name="T29" fmla="*/ 50 h 337"/>
              <a:gd name="T30" fmla="*/ 73 w 350"/>
              <a:gd name="T31" fmla="*/ 67 h 337"/>
              <a:gd name="T32" fmla="*/ 29 w 350"/>
              <a:gd name="T33" fmla="*/ 82 h 337"/>
              <a:gd name="T34" fmla="*/ 25 w 350"/>
              <a:gd name="T35" fmla="*/ 155 h 337"/>
              <a:gd name="T36" fmla="*/ 57 w 350"/>
              <a:gd name="T37" fmla="*/ 185 h 337"/>
              <a:gd name="T38" fmla="*/ 27 w 350"/>
              <a:gd name="T39" fmla="*/ 205 h 337"/>
              <a:gd name="T40" fmla="*/ 0 w 350"/>
              <a:gd name="T41" fmla="*/ 230 h 337"/>
              <a:gd name="T42" fmla="*/ 61 w 350"/>
              <a:gd name="T43" fmla="*/ 277 h 337"/>
              <a:gd name="T44" fmla="*/ 79 w 350"/>
              <a:gd name="T45" fmla="*/ 301 h 337"/>
              <a:gd name="T46" fmla="*/ 104 w 350"/>
              <a:gd name="T47" fmla="*/ 324 h 337"/>
              <a:gd name="T48" fmla="*/ 123 w 350"/>
              <a:gd name="T49" fmla="*/ 319 h 337"/>
              <a:gd name="T50" fmla="*/ 173 w 350"/>
              <a:gd name="T51" fmla="*/ 331 h 337"/>
              <a:gd name="T52" fmla="*/ 201 w 350"/>
              <a:gd name="T53" fmla="*/ 331 h 337"/>
              <a:gd name="T54" fmla="*/ 217 w 350"/>
              <a:gd name="T55" fmla="*/ 299 h 337"/>
              <a:gd name="T56" fmla="*/ 269 w 350"/>
              <a:gd name="T57" fmla="*/ 275 h 337"/>
              <a:gd name="T58" fmla="*/ 305 w 350"/>
              <a:gd name="T59" fmla="*/ 295 h 337"/>
              <a:gd name="T60" fmla="*/ 332 w 350"/>
              <a:gd name="T61" fmla="*/ 275 h 337"/>
              <a:gd name="T62" fmla="*/ 350 w 350"/>
              <a:gd name="T63" fmla="*/ 226 h 337"/>
              <a:gd name="T64" fmla="*/ 339 w 350"/>
              <a:gd name="T65" fmla="*/ 1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0" h="337">
                <a:moveTo>
                  <a:pt x="339" y="198"/>
                </a:moveTo>
                <a:lnTo>
                  <a:pt x="323" y="196"/>
                </a:lnTo>
                <a:lnTo>
                  <a:pt x="226" y="98"/>
                </a:lnTo>
                <a:lnTo>
                  <a:pt x="226" y="98"/>
                </a:lnTo>
                <a:lnTo>
                  <a:pt x="217" y="85"/>
                </a:lnTo>
                <a:lnTo>
                  <a:pt x="210" y="75"/>
                </a:lnTo>
                <a:lnTo>
                  <a:pt x="205" y="67"/>
                </a:lnTo>
                <a:lnTo>
                  <a:pt x="203" y="61"/>
                </a:lnTo>
                <a:lnTo>
                  <a:pt x="203" y="61"/>
                </a:lnTo>
                <a:lnTo>
                  <a:pt x="201" y="56"/>
                </a:lnTo>
                <a:lnTo>
                  <a:pt x="197" y="49"/>
                </a:lnTo>
                <a:lnTo>
                  <a:pt x="192" y="40"/>
                </a:lnTo>
                <a:lnTo>
                  <a:pt x="183" y="29"/>
                </a:lnTo>
                <a:lnTo>
                  <a:pt x="183" y="9"/>
                </a:lnTo>
                <a:lnTo>
                  <a:pt x="183" y="9"/>
                </a:lnTo>
                <a:lnTo>
                  <a:pt x="179" y="0"/>
                </a:lnTo>
                <a:lnTo>
                  <a:pt x="154" y="7"/>
                </a:lnTo>
                <a:lnTo>
                  <a:pt x="131" y="20"/>
                </a:lnTo>
                <a:lnTo>
                  <a:pt x="129" y="29"/>
                </a:lnTo>
                <a:lnTo>
                  <a:pt x="98" y="31"/>
                </a:lnTo>
                <a:lnTo>
                  <a:pt x="98" y="31"/>
                </a:lnTo>
                <a:lnTo>
                  <a:pt x="90" y="35"/>
                </a:lnTo>
                <a:lnTo>
                  <a:pt x="85" y="39"/>
                </a:lnTo>
                <a:lnTo>
                  <a:pt x="82" y="44"/>
                </a:lnTo>
                <a:lnTo>
                  <a:pt x="80" y="48"/>
                </a:lnTo>
                <a:lnTo>
                  <a:pt x="80" y="48"/>
                </a:lnTo>
                <a:lnTo>
                  <a:pt x="80" y="50"/>
                </a:lnTo>
                <a:lnTo>
                  <a:pt x="79" y="51"/>
                </a:lnTo>
                <a:lnTo>
                  <a:pt x="76" y="51"/>
                </a:lnTo>
                <a:lnTo>
                  <a:pt x="71" y="50"/>
                </a:lnTo>
                <a:lnTo>
                  <a:pt x="66" y="49"/>
                </a:lnTo>
                <a:lnTo>
                  <a:pt x="73" y="67"/>
                </a:lnTo>
                <a:lnTo>
                  <a:pt x="59" y="80"/>
                </a:lnTo>
                <a:lnTo>
                  <a:pt x="29" y="82"/>
                </a:lnTo>
                <a:lnTo>
                  <a:pt x="23" y="117"/>
                </a:lnTo>
                <a:lnTo>
                  <a:pt x="25" y="155"/>
                </a:lnTo>
                <a:lnTo>
                  <a:pt x="36" y="171"/>
                </a:lnTo>
                <a:lnTo>
                  <a:pt x="57" y="185"/>
                </a:lnTo>
                <a:lnTo>
                  <a:pt x="59" y="209"/>
                </a:lnTo>
                <a:lnTo>
                  <a:pt x="27" y="205"/>
                </a:lnTo>
                <a:lnTo>
                  <a:pt x="5" y="210"/>
                </a:lnTo>
                <a:lnTo>
                  <a:pt x="0" y="230"/>
                </a:lnTo>
                <a:lnTo>
                  <a:pt x="41" y="262"/>
                </a:lnTo>
                <a:lnTo>
                  <a:pt x="61" y="277"/>
                </a:lnTo>
                <a:lnTo>
                  <a:pt x="61" y="299"/>
                </a:lnTo>
                <a:lnTo>
                  <a:pt x="79" y="301"/>
                </a:lnTo>
                <a:lnTo>
                  <a:pt x="80" y="317"/>
                </a:lnTo>
                <a:lnTo>
                  <a:pt x="104" y="324"/>
                </a:lnTo>
                <a:lnTo>
                  <a:pt x="118" y="331"/>
                </a:lnTo>
                <a:lnTo>
                  <a:pt x="123" y="319"/>
                </a:lnTo>
                <a:lnTo>
                  <a:pt x="136" y="317"/>
                </a:lnTo>
                <a:lnTo>
                  <a:pt x="173" y="331"/>
                </a:lnTo>
                <a:lnTo>
                  <a:pt x="178" y="337"/>
                </a:lnTo>
                <a:lnTo>
                  <a:pt x="201" y="331"/>
                </a:lnTo>
                <a:lnTo>
                  <a:pt x="217" y="319"/>
                </a:lnTo>
                <a:lnTo>
                  <a:pt x="217" y="299"/>
                </a:lnTo>
                <a:lnTo>
                  <a:pt x="242" y="292"/>
                </a:lnTo>
                <a:lnTo>
                  <a:pt x="269" y="275"/>
                </a:lnTo>
                <a:lnTo>
                  <a:pt x="291" y="282"/>
                </a:lnTo>
                <a:lnTo>
                  <a:pt x="305" y="295"/>
                </a:lnTo>
                <a:lnTo>
                  <a:pt x="318" y="290"/>
                </a:lnTo>
                <a:lnTo>
                  <a:pt x="332" y="275"/>
                </a:lnTo>
                <a:lnTo>
                  <a:pt x="343" y="255"/>
                </a:lnTo>
                <a:lnTo>
                  <a:pt x="350" y="226"/>
                </a:lnTo>
                <a:lnTo>
                  <a:pt x="350" y="197"/>
                </a:lnTo>
                <a:lnTo>
                  <a:pt x="339" y="198"/>
                </a:lnTo>
                <a:close/>
              </a:path>
            </a:pathLst>
          </a:custGeom>
          <a:solidFill>
            <a:schemeClr val="accent3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61AD2C5F-576C-0477-5F0A-23C0A6658A94}"/>
              </a:ext>
            </a:extLst>
          </p:cNvPr>
          <p:cNvSpPr>
            <a:spLocks/>
          </p:cNvSpPr>
          <p:nvPr/>
        </p:nvSpPr>
        <p:spPr bwMode="auto">
          <a:xfrm>
            <a:off x="3086037" y="4123963"/>
            <a:ext cx="460327" cy="435822"/>
          </a:xfrm>
          <a:custGeom>
            <a:avLst/>
            <a:gdLst>
              <a:gd name="T0" fmla="*/ 235 w 248"/>
              <a:gd name="T1" fmla="*/ 56 h 234"/>
              <a:gd name="T2" fmla="*/ 212 w 248"/>
              <a:gd name="T3" fmla="*/ 14 h 234"/>
              <a:gd name="T4" fmla="*/ 199 w 248"/>
              <a:gd name="T5" fmla="*/ 0 h 234"/>
              <a:gd name="T6" fmla="*/ 182 w 248"/>
              <a:gd name="T7" fmla="*/ 0 h 234"/>
              <a:gd name="T8" fmla="*/ 172 w 248"/>
              <a:gd name="T9" fmla="*/ 1 h 234"/>
              <a:gd name="T10" fmla="*/ 172 w 248"/>
              <a:gd name="T11" fmla="*/ 30 h 234"/>
              <a:gd name="T12" fmla="*/ 165 w 248"/>
              <a:gd name="T13" fmla="*/ 59 h 234"/>
              <a:gd name="T14" fmla="*/ 154 w 248"/>
              <a:gd name="T15" fmla="*/ 79 h 234"/>
              <a:gd name="T16" fmla="*/ 140 w 248"/>
              <a:gd name="T17" fmla="*/ 94 h 234"/>
              <a:gd name="T18" fmla="*/ 127 w 248"/>
              <a:gd name="T19" fmla="*/ 99 h 234"/>
              <a:gd name="T20" fmla="*/ 113 w 248"/>
              <a:gd name="T21" fmla="*/ 86 h 234"/>
              <a:gd name="T22" fmla="*/ 91 w 248"/>
              <a:gd name="T23" fmla="*/ 79 h 234"/>
              <a:gd name="T24" fmla="*/ 64 w 248"/>
              <a:gd name="T25" fmla="*/ 96 h 234"/>
              <a:gd name="T26" fmla="*/ 39 w 248"/>
              <a:gd name="T27" fmla="*/ 103 h 234"/>
              <a:gd name="T28" fmla="*/ 39 w 248"/>
              <a:gd name="T29" fmla="*/ 123 h 234"/>
              <a:gd name="T30" fmla="*/ 23 w 248"/>
              <a:gd name="T31" fmla="*/ 135 h 234"/>
              <a:gd name="T32" fmla="*/ 0 w 248"/>
              <a:gd name="T33" fmla="*/ 141 h 234"/>
              <a:gd name="T34" fmla="*/ 5 w 248"/>
              <a:gd name="T35" fmla="*/ 148 h 234"/>
              <a:gd name="T36" fmla="*/ 9 w 248"/>
              <a:gd name="T37" fmla="*/ 178 h 234"/>
              <a:gd name="T38" fmla="*/ 14 w 248"/>
              <a:gd name="T39" fmla="*/ 201 h 234"/>
              <a:gd name="T40" fmla="*/ 25 w 248"/>
              <a:gd name="T41" fmla="*/ 223 h 234"/>
              <a:gd name="T42" fmla="*/ 41 w 248"/>
              <a:gd name="T43" fmla="*/ 221 h 234"/>
              <a:gd name="T44" fmla="*/ 45 w 248"/>
              <a:gd name="T45" fmla="*/ 198 h 234"/>
              <a:gd name="T46" fmla="*/ 56 w 248"/>
              <a:gd name="T47" fmla="*/ 198 h 234"/>
              <a:gd name="T48" fmla="*/ 70 w 248"/>
              <a:gd name="T49" fmla="*/ 187 h 234"/>
              <a:gd name="T50" fmla="*/ 75 w 248"/>
              <a:gd name="T51" fmla="*/ 214 h 234"/>
              <a:gd name="T52" fmla="*/ 75 w 248"/>
              <a:gd name="T53" fmla="*/ 214 h 234"/>
              <a:gd name="T54" fmla="*/ 76 w 248"/>
              <a:gd name="T55" fmla="*/ 216 h 234"/>
              <a:gd name="T56" fmla="*/ 78 w 248"/>
              <a:gd name="T57" fmla="*/ 217 h 234"/>
              <a:gd name="T58" fmla="*/ 81 w 248"/>
              <a:gd name="T59" fmla="*/ 218 h 234"/>
              <a:gd name="T60" fmla="*/ 86 w 248"/>
              <a:gd name="T61" fmla="*/ 219 h 234"/>
              <a:gd name="T62" fmla="*/ 99 w 248"/>
              <a:gd name="T63" fmla="*/ 220 h 234"/>
              <a:gd name="T64" fmla="*/ 116 w 248"/>
              <a:gd name="T65" fmla="*/ 219 h 234"/>
              <a:gd name="T66" fmla="*/ 122 w 248"/>
              <a:gd name="T67" fmla="*/ 234 h 234"/>
              <a:gd name="T68" fmla="*/ 150 w 248"/>
              <a:gd name="T69" fmla="*/ 234 h 234"/>
              <a:gd name="T70" fmla="*/ 159 w 248"/>
              <a:gd name="T71" fmla="*/ 210 h 234"/>
              <a:gd name="T72" fmla="*/ 193 w 248"/>
              <a:gd name="T73" fmla="*/ 217 h 234"/>
              <a:gd name="T74" fmla="*/ 199 w 248"/>
              <a:gd name="T75" fmla="*/ 207 h 234"/>
              <a:gd name="T76" fmla="*/ 219 w 248"/>
              <a:gd name="T77" fmla="*/ 200 h 234"/>
              <a:gd name="T78" fmla="*/ 219 w 248"/>
              <a:gd name="T79" fmla="*/ 155 h 234"/>
              <a:gd name="T80" fmla="*/ 246 w 248"/>
              <a:gd name="T81" fmla="*/ 124 h 234"/>
              <a:gd name="T82" fmla="*/ 246 w 248"/>
              <a:gd name="T83" fmla="*/ 91 h 234"/>
              <a:gd name="T84" fmla="*/ 248 w 248"/>
              <a:gd name="T85" fmla="*/ 61 h 234"/>
              <a:gd name="T86" fmla="*/ 235 w 248"/>
              <a:gd name="T87" fmla="*/ 5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8" h="234">
                <a:moveTo>
                  <a:pt x="235" y="56"/>
                </a:moveTo>
                <a:lnTo>
                  <a:pt x="212" y="14"/>
                </a:lnTo>
                <a:lnTo>
                  <a:pt x="199" y="0"/>
                </a:lnTo>
                <a:lnTo>
                  <a:pt x="182" y="0"/>
                </a:lnTo>
                <a:lnTo>
                  <a:pt x="172" y="1"/>
                </a:lnTo>
                <a:lnTo>
                  <a:pt x="172" y="30"/>
                </a:lnTo>
                <a:lnTo>
                  <a:pt x="165" y="59"/>
                </a:lnTo>
                <a:lnTo>
                  <a:pt x="154" y="79"/>
                </a:lnTo>
                <a:lnTo>
                  <a:pt x="140" y="94"/>
                </a:lnTo>
                <a:lnTo>
                  <a:pt x="127" y="99"/>
                </a:lnTo>
                <a:lnTo>
                  <a:pt x="113" y="86"/>
                </a:lnTo>
                <a:lnTo>
                  <a:pt x="91" y="79"/>
                </a:lnTo>
                <a:lnTo>
                  <a:pt x="64" y="96"/>
                </a:lnTo>
                <a:lnTo>
                  <a:pt x="39" y="103"/>
                </a:lnTo>
                <a:lnTo>
                  <a:pt x="39" y="123"/>
                </a:lnTo>
                <a:lnTo>
                  <a:pt x="23" y="135"/>
                </a:lnTo>
                <a:lnTo>
                  <a:pt x="0" y="141"/>
                </a:lnTo>
                <a:lnTo>
                  <a:pt x="5" y="148"/>
                </a:lnTo>
                <a:lnTo>
                  <a:pt x="9" y="178"/>
                </a:lnTo>
                <a:lnTo>
                  <a:pt x="14" y="201"/>
                </a:lnTo>
                <a:lnTo>
                  <a:pt x="25" y="223"/>
                </a:lnTo>
                <a:lnTo>
                  <a:pt x="41" y="221"/>
                </a:lnTo>
                <a:lnTo>
                  <a:pt x="45" y="198"/>
                </a:lnTo>
                <a:lnTo>
                  <a:pt x="56" y="198"/>
                </a:lnTo>
                <a:lnTo>
                  <a:pt x="70" y="187"/>
                </a:lnTo>
                <a:lnTo>
                  <a:pt x="75" y="214"/>
                </a:lnTo>
                <a:lnTo>
                  <a:pt x="75" y="214"/>
                </a:lnTo>
                <a:lnTo>
                  <a:pt x="76" y="216"/>
                </a:lnTo>
                <a:lnTo>
                  <a:pt x="78" y="217"/>
                </a:lnTo>
                <a:lnTo>
                  <a:pt x="81" y="218"/>
                </a:lnTo>
                <a:lnTo>
                  <a:pt x="86" y="219"/>
                </a:lnTo>
                <a:lnTo>
                  <a:pt x="99" y="220"/>
                </a:lnTo>
                <a:lnTo>
                  <a:pt x="116" y="219"/>
                </a:lnTo>
                <a:lnTo>
                  <a:pt x="122" y="234"/>
                </a:lnTo>
                <a:lnTo>
                  <a:pt x="150" y="234"/>
                </a:lnTo>
                <a:lnTo>
                  <a:pt x="159" y="210"/>
                </a:lnTo>
                <a:lnTo>
                  <a:pt x="193" y="217"/>
                </a:lnTo>
                <a:lnTo>
                  <a:pt x="199" y="207"/>
                </a:lnTo>
                <a:lnTo>
                  <a:pt x="219" y="200"/>
                </a:lnTo>
                <a:lnTo>
                  <a:pt x="219" y="155"/>
                </a:lnTo>
                <a:lnTo>
                  <a:pt x="246" y="124"/>
                </a:lnTo>
                <a:lnTo>
                  <a:pt x="246" y="91"/>
                </a:lnTo>
                <a:lnTo>
                  <a:pt x="248" y="61"/>
                </a:lnTo>
                <a:lnTo>
                  <a:pt x="235" y="56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3" name="Freeform 15">
            <a:extLst>
              <a:ext uri="{FF2B5EF4-FFF2-40B4-BE49-F238E27FC236}">
                <a16:creationId xmlns:a16="http://schemas.microsoft.com/office/drawing/2014/main" id="{B1ECC12D-2D28-5999-0774-A4214F524097}"/>
              </a:ext>
            </a:extLst>
          </p:cNvPr>
          <p:cNvSpPr>
            <a:spLocks/>
          </p:cNvSpPr>
          <p:nvPr/>
        </p:nvSpPr>
        <p:spPr bwMode="auto">
          <a:xfrm>
            <a:off x="3798405" y="5182889"/>
            <a:ext cx="607351" cy="1116686"/>
          </a:xfrm>
          <a:custGeom>
            <a:avLst/>
            <a:gdLst>
              <a:gd name="T0" fmla="*/ 308 w 327"/>
              <a:gd name="T1" fmla="*/ 259 h 601"/>
              <a:gd name="T2" fmla="*/ 308 w 327"/>
              <a:gd name="T3" fmla="*/ 221 h 601"/>
              <a:gd name="T4" fmla="*/ 318 w 327"/>
              <a:gd name="T5" fmla="*/ 177 h 601"/>
              <a:gd name="T6" fmla="*/ 235 w 327"/>
              <a:gd name="T7" fmla="*/ 122 h 601"/>
              <a:gd name="T8" fmla="*/ 210 w 327"/>
              <a:gd name="T9" fmla="*/ 122 h 601"/>
              <a:gd name="T10" fmla="*/ 174 w 327"/>
              <a:gd name="T11" fmla="*/ 91 h 601"/>
              <a:gd name="T12" fmla="*/ 192 w 327"/>
              <a:gd name="T13" fmla="*/ 47 h 601"/>
              <a:gd name="T14" fmla="*/ 189 w 327"/>
              <a:gd name="T15" fmla="*/ 7 h 601"/>
              <a:gd name="T16" fmla="*/ 160 w 327"/>
              <a:gd name="T17" fmla="*/ 0 h 601"/>
              <a:gd name="T18" fmla="*/ 133 w 327"/>
              <a:gd name="T19" fmla="*/ 11 h 601"/>
              <a:gd name="T20" fmla="*/ 128 w 327"/>
              <a:gd name="T21" fmla="*/ 39 h 601"/>
              <a:gd name="T22" fmla="*/ 113 w 327"/>
              <a:gd name="T23" fmla="*/ 52 h 601"/>
              <a:gd name="T24" fmla="*/ 92 w 327"/>
              <a:gd name="T25" fmla="*/ 54 h 601"/>
              <a:gd name="T26" fmla="*/ 67 w 327"/>
              <a:gd name="T27" fmla="*/ 47 h 601"/>
              <a:gd name="T28" fmla="*/ 63 w 327"/>
              <a:gd name="T29" fmla="*/ 34 h 601"/>
              <a:gd name="T30" fmla="*/ 30 w 327"/>
              <a:gd name="T31" fmla="*/ 22 h 601"/>
              <a:gd name="T32" fmla="*/ 23 w 327"/>
              <a:gd name="T33" fmla="*/ 34 h 601"/>
              <a:gd name="T34" fmla="*/ 16 w 327"/>
              <a:gd name="T35" fmla="*/ 53 h 601"/>
              <a:gd name="T36" fmla="*/ 19 w 327"/>
              <a:gd name="T37" fmla="*/ 58 h 601"/>
              <a:gd name="T38" fmla="*/ 23 w 327"/>
              <a:gd name="T39" fmla="*/ 73 h 601"/>
              <a:gd name="T40" fmla="*/ 28 w 327"/>
              <a:gd name="T41" fmla="*/ 104 h 601"/>
              <a:gd name="T42" fmla="*/ 54 w 327"/>
              <a:gd name="T43" fmla="*/ 156 h 601"/>
              <a:gd name="T44" fmla="*/ 80 w 327"/>
              <a:gd name="T45" fmla="*/ 198 h 601"/>
              <a:gd name="T46" fmla="*/ 90 w 327"/>
              <a:gd name="T47" fmla="*/ 271 h 601"/>
              <a:gd name="T48" fmla="*/ 119 w 327"/>
              <a:gd name="T49" fmla="*/ 318 h 601"/>
              <a:gd name="T50" fmla="*/ 121 w 327"/>
              <a:gd name="T51" fmla="*/ 350 h 601"/>
              <a:gd name="T52" fmla="*/ 96 w 327"/>
              <a:gd name="T53" fmla="*/ 375 h 601"/>
              <a:gd name="T54" fmla="*/ 63 w 327"/>
              <a:gd name="T55" fmla="*/ 384 h 601"/>
              <a:gd name="T56" fmla="*/ 46 w 327"/>
              <a:gd name="T57" fmla="*/ 391 h 601"/>
              <a:gd name="T58" fmla="*/ 56 w 327"/>
              <a:gd name="T59" fmla="*/ 419 h 601"/>
              <a:gd name="T60" fmla="*/ 60 w 327"/>
              <a:gd name="T61" fmla="*/ 453 h 601"/>
              <a:gd name="T62" fmla="*/ 44 w 327"/>
              <a:gd name="T63" fmla="*/ 489 h 601"/>
              <a:gd name="T64" fmla="*/ 16 w 327"/>
              <a:gd name="T65" fmla="*/ 499 h 601"/>
              <a:gd name="T66" fmla="*/ 0 w 327"/>
              <a:gd name="T67" fmla="*/ 524 h 601"/>
              <a:gd name="T68" fmla="*/ 7 w 327"/>
              <a:gd name="T69" fmla="*/ 558 h 601"/>
              <a:gd name="T70" fmla="*/ 23 w 327"/>
              <a:gd name="T71" fmla="*/ 596 h 601"/>
              <a:gd name="T72" fmla="*/ 51 w 327"/>
              <a:gd name="T73" fmla="*/ 601 h 601"/>
              <a:gd name="T74" fmla="*/ 55 w 327"/>
              <a:gd name="T75" fmla="*/ 600 h 601"/>
              <a:gd name="T76" fmla="*/ 55 w 327"/>
              <a:gd name="T77" fmla="*/ 594 h 601"/>
              <a:gd name="T78" fmla="*/ 69 w 327"/>
              <a:gd name="T79" fmla="*/ 589 h 601"/>
              <a:gd name="T80" fmla="*/ 90 w 327"/>
              <a:gd name="T81" fmla="*/ 599 h 601"/>
              <a:gd name="T82" fmla="*/ 108 w 327"/>
              <a:gd name="T83" fmla="*/ 562 h 601"/>
              <a:gd name="T84" fmla="*/ 149 w 327"/>
              <a:gd name="T85" fmla="*/ 494 h 601"/>
              <a:gd name="T86" fmla="*/ 181 w 327"/>
              <a:gd name="T87" fmla="*/ 480 h 601"/>
              <a:gd name="T88" fmla="*/ 205 w 327"/>
              <a:gd name="T89" fmla="*/ 428 h 601"/>
              <a:gd name="T90" fmla="*/ 198 w 327"/>
              <a:gd name="T91" fmla="*/ 352 h 601"/>
              <a:gd name="T92" fmla="*/ 258 w 327"/>
              <a:gd name="T93" fmla="*/ 312 h 601"/>
              <a:gd name="T94" fmla="*/ 306 w 327"/>
              <a:gd name="T95" fmla="*/ 318 h 601"/>
              <a:gd name="T96" fmla="*/ 327 w 327"/>
              <a:gd name="T97" fmla="*/ 28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7" h="601">
                <a:moveTo>
                  <a:pt x="317" y="271"/>
                </a:moveTo>
                <a:lnTo>
                  <a:pt x="308" y="259"/>
                </a:lnTo>
                <a:lnTo>
                  <a:pt x="317" y="243"/>
                </a:lnTo>
                <a:lnTo>
                  <a:pt x="308" y="221"/>
                </a:lnTo>
                <a:lnTo>
                  <a:pt x="308" y="203"/>
                </a:lnTo>
                <a:lnTo>
                  <a:pt x="318" y="177"/>
                </a:lnTo>
                <a:lnTo>
                  <a:pt x="274" y="152"/>
                </a:lnTo>
                <a:lnTo>
                  <a:pt x="235" y="122"/>
                </a:lnTo>
                <a:lnTo>
                  <a:pt x="228" y="127"/>
                </a:lnTo>
                <a:lnTo>
                  <a:pt x="210" y="122"/>
                </a:lnTo>
                <a:lnTo>
                  <a:pt x="190" y="111"/>
                </a:lnTo>
                <a:lnTo>
                  <a:pt x="174" y="91"/>
                </a:lnTo>
                <a:lnTo>
                  <a:pt x="178" y="70"/>
                </a:lnTo>
                <a:lnTo>
                  <a:pt x="192" y="47"/>
                </a:lnTo>
                <a:lnTo>
                  <a:pt x="194" y="29"/>
                </a:lnTo>
                <a:lnTo>
                  <a:pt x="189" y="7"/>
                </a:lnTo>
                <a:lnTo>
                  <a:pt x="190" y="2"/>
                </a:lnTo>
                <a:lnTo>
                  <a:pt x="160" y="0"/>
                </a:lnTo>
                <a:lnTo>
                  <a:pt x="140" y="2"/>
                </a:lnTo>
                <a:lnTo>
                  <a:pt x="133" y="11"/>
                </a:lnTo>
                <a:lnTo>
                  <a:pt x="133" y="34"/>
                </a:lnTo>
                <a:lnTo>
                  <a:pt x="128" y="39"/>
                </a:lnTo>
                <a:lnTo>
                  <a:pt x="128" y="55"/>
                </a:lnTo>
                <a:lnTo>
                  <a:pt x="113" y="52"/>
                </a:lnTo>
                <a:lnTo>
                  <a:pt x="97" y="45"/>
                </a:lnTo>
                <a:lnTo>
                  <a:pt x="92" y="54"/>
                </a:lnTo>
                <a:lnTo>
                  <a:pt x="72" y="54"/>
                </a:lnTo>
                <a:lnTo>
                  <a:pt x="67" y="47"/>
                </a:lnTo>
                <a:lnTo>
                  <a:pt x="65" y="39"/>
                </a:lnTo>
                <a:lnTo>
                  <a:pt x="63" y="34"/>
                </a:lnTo>
                <a:lnTo>
                  <a:pt x="42" y="36"/>
                </a:lnTo>
                <a:lnTo>
                  <a:pt x="30" y="22"/>
                </a:lnTo>
                <a:lnTo>
                  <a:pt x="19" y="20"/>
                </a:lnTo>
                <a:lnTo>
                  <a:pt x="23" y="34"/>
                </a:lnTo>
                <a:lnTo>
                  <a:pt x="23" y="47"/>
                </a:lnTo>
                <a:lnTo>
                  <a:pt x="16" y="53"/>
                </a:lnTo>
                <a:lnTo>
                  <a:pt x="16" y="53"/>
                </a:lnTo>
                <a:lnTo>
                  <a:pt x="19" y="58"/>
                </a:lnTo>
                <a:lnTo>
                  <a:pt x="19" y="63"/>
                </a:lnTo>
                <a:lnTo>
                  <a:pt x="23" y="73"/>
                </a:lnTo>
                <a:lnTo>
                  <a:pt x="28" y="82"/>
                </a:lnTo>
                <a:lnTo>
                  <a:pt x="28" y="104"/>
                </a:lnTo>
                <a:lnTo>
                  <a:pt x="40" y="143"/>
                </a:lnTo>
                <a:lnTo>
                  <a:pt x="54" y="156"/>
                </a:lnTo>
                <a:lnTo>
                  <a:pt x="65" y="170"/>
                </a:lnTo>
                <a:lnTo>
                  <a:pt x="80" y="198"/>
                </a:lnTo>
                <a:lnTo>
                  <a:pt x="85" y="221"/>
                </a:lnTo>
                <a:lnTo>
                  <a:pt x="90" y="271"/>
                </a:lnTo>
                <a:lnTo>
                  <a:pt x="101" y="300"/>
                </a:lnTo>
                <a:lnTo>
                  <a:pt x="119" y="318"/>
                </a:lnTo>
                <a:lnTo>
                  <a:pt x="121" y="332"/>
                </a:lnTo>
                <a:lnTo>
                  <a:pt x="121" y="350"/>
                </a:lnTo>
                <a:lnTo>
                  <a:pt x="112" y="368"/>
                </a:lnTo>
                <a:lnTo>
                  <a:pt x="96" y="375"/>
                </a:lnTo>
                <a:lnTo>
                  <a:pt x="80" y="373"/>
                </a:lnTo>
                <a:lnTo>
                  <a:pt x="63" y="384"/>
                </a:lnTo>
                <a:lnTo>
                  <a:pt x="54" y="384"/>
                </a:lnTo>
                <a:lnTo>
                  <a:pt x="46" y="391"/>
                </a:lnTo>
                <a:lnTo>
                  <a:pt x="40" y="406"/>
                </a:lnTo>
                <a:lnTo>
                  <a:pt x="56" y="419"/>
                </a:lnTo>
                <a:lnTo>
                  <a:pt x="65" y="437"/>
                </a:lnTo>
                <a:lnTo>
                  <a:pt x="60" y="453"/>
                </a:lnTo>
                <a:lnTo>
                  <a:pt x="44" y="476"/>
                </a:lnTo>
                <a:lnTo>
                  <a:pt x="44" y="489"/>
                </a:lnTo>
                <a:lnTo>
                  <a:pt x="34" y="499"/>
                </a:lnTo>
                <a:lnTo>
                  <a:pt x="16" y="499"/>
                </a:lnTo>
                <a:lnTo>
                  <a:pt x="3" y="505"/>
                </a:lnTo>
                <a:lnTo>
                  <a:pt x="0" y="524"/>
                </a:lnTo>
                <a:lnTo>
                  <a:pt x="0" y="539"/>
                </a:lnTo>
                <a:lnTo>
                  <a:pt x="7" y="558"/>
                </a:lnTo>
                <a:lnTo>
                  <a:pt x="7" y="583"/>
                </a:lnTo>
                <a:lnTo>
                  <a:pt x="23" y="596"/>
                </a:lnTo>
                <a:lnTo>
                  <a:pt x="51" y="601"/>
                </a:lnTo>
                <a:lnTo>
                  <a:pt x="51" y="601"/>
                </a:lnTo>
                <a:lnTo>
                  <a:pt x="54" y="601"/>
                </a:lnTo>
                <a:lnTo>
                  <a:pt x="55" y="600"/>
                </a:lnTo>
                <a:lnTo>
                  <a:pt x="56" y="598"/>
                </a:lnTo>
                <a:lnTo>
                  <a:pt x="55" y="594"/>
                </a:lnTo>
                <a:lnTo>
                  <a:pt x="53" y="589"/>
                </a:lnTo>
                <a:lnTo>
                  <a:pt x="69" y="589"/>
                </a:lnTo>
                <a:lnTo>
                  <a:pt x="69" y="596"/>
                </a:lnTo>
                <a:lnTo>
                  <a:pt x="90" y="599"/>
                </a:lnTo>
                <a:lnTo>
                  <a:pt x="105" y="589"/>
                </a:lnTo>
                <a:lnTo>
                  <a:pt x="108" y="562"/>
                </a:lnTo>
                <a:lnTo>
                  <a:pt x="119" y="535"/>
                </a:lnTo>
                <a:lnTo>
                  <a:pt x="149" y="494"/>
                </a:lnTo>
                <a:lnTo>
                  <a:pt x="162" y="492"/>
                </a:lnTo>
                <a:lnTo>
                  <a:pt x="181" y="480"/>
                </a:lnTo>
                <a:lnTo>
                  <a:pt x="198" y="458"/>
                </a:lnTo>
                <a:lnTo>
                  <a:pt x="205" y="428"/>
                </a:lnTo>
                <a:lnTo>
                  <a:pt x="194" y="369"/>
                </a:lnTo>
                <a:lnTo>
                  <a:pt x="198" y="352"/>
                </a:lnTo>
                <a:lnTo>
                  <a:pt x="232" y="319"/>
                </a:lnTo>
                <a:lnTo>
                  <a:pt x="258" y="312"/>
                </a:lnTo>
                <a:lnTo>
                  <a:pt x="288" y="307"/>
                </a:lnTo>
                <a:lnTo>
                  <a:pt x="306" y="318"/>
                </a:lnTo>
                <a:lnTo>
                  <a:pt x="326" y="296"/>
                </a:lnTo>
                <a:lnTo>
                  <a:pt x="327" y="282"/>
                </a:lnTo>
                <a:lnTo>
                  <a:pt x="317" y="271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2C89C0BD-4DC7-A5DA-F145-1D5E0D1D3677}"/>
              </a:ext>
            </a:extLst>
          </p:cNvPr>
          <p:cNvSpPr>
            <a:spLocks/>
          </p:cNvSpPr>
          <p:nvPr/>
        </p:nvSpPr>
        <p:spPr bwMode="auto">
          <a:xfrm>
            <a:off x="3660132" y="4654300"/>
            <a:ext cx="574096" cy="631856"/>
          </a:xfrm>
          <a:custGeom>
            <a:avLst/>
            <a:gdLst>
              <a:gd name="T0" fmla="*/ 94 w 309"/>
              <a:gd name="T1" fmla="*/ 305 h 340"/>
              <a:gd name="T2" fmla="*/ 117 w 309"/>
              <a:gd name="T3" fmla="*/ 321 h 340"/>
              <a:gd name="T4" fmla="*/ 140 w 309"/>
              <a:gd name="T5" fmla="*/ 324 h 340"/>
              <a:gd name="T6" fmla="*/ 147 w 309"/>
              <a:gd name="T7" fmla="*/ 339 h 340"/>
              <a:gd name="T8" fmla="*/ 172 w 309"/>
              <a:gd name="T9" fmla="*/ 330 h 340"/>
              <a:gd name="T10" fmla="*/ 203 w 309"/>
              <a:gd name="T11" fmla="*/ 340 h 340"/>
              <a:gd name="T12" fmla="*/ 208 w 309"/>
              <a:gd name="T13" fmla="*/ 319 h 340"/>
              <a:gd name="T14" fmla="*/ 215 w 309"/>
              <a:gd name="T15" fmla="*/ 287 h 340"/>
              <a:gd name="T16" fmla="*/ 265 w 309"/>
              <a:gd name="T17" fmla="*/ 287 h 340"/>
              <a:gd name="T18" fmla="*/ 283 w 309"/>
              <a:gd name="T19" fmla="*/ 249 h 340"/>
              <a:gd name="T20" fmla="*/ 309 w 309"/>
              <a:gd name="T21" fmla="*/ 197 h 340"/>
              <a:gd name="T22" fmla="*/ 283 w 309"/>
              <a:gd name="T23" fmla="*/ 171 h 340"/>
              <a:gd name="T24" fmla="*/ 269 w 309"/>
              <a:gd name="T25" fmla="*/ 128 h 340"/>
              <a:gd name="T26" fmla="*/ 219 w 309"/>
              <a:gd name="T27" fmla="*/ 109 h 340"/>
              <a:gd name="T28" fmla="*/ 196 w 309"/>
              <a:gd name="T29" fmla="*/ 109 h 340"/>
              <a:gd name="T30" fmla="*/ 174 w 309"/>
              <a:gd name="T31" fmla="*/ 102 h 340"/>
              <a:gd name="T32" fmla="*/ 122 w 309"/>
              <a:gd name="T33" fmla="*/ 66 h 340"/>
              <a:gd name="T34" fmla="*/ 129 w 309"/>
              <a:gd name="T35" fmla="*/ 44 h 340"/>
              <a:gd name="T36" fmla="*/ 100 w 309"/>
              <a:gd name="T37" fmla="*/ 0 h 340"/>
              <a:gd name="T38" fmla="*/ 73 w 309"/>
              <a:gd name="T39" fmla="*/ 13 h 340"/>
              <a:gd name="T40" fmla="*/ 28 w 309"/>
              <a:gd name="T41" fmla="*/ 17 h 340"/>
              <a:gd name="T42" fmla="*/ 0 w 309"/>
              <a:gd name="T43" fmla="*/ 71 h 340"/>
              <a:gd name="T44" fmla="*/ 16 w 309"/>
              <a:gd name="T45" fmla="*/ 128 h 340"/>
              <a:gd name="T46" fmla="*/ 34 w 309"/>
              <a:gd name="T47" fmla="*/ 168 h 340"/>
              <a:gd name="T48" fmla="*/ 64 w 309"/>
              <a:gd name="T49" fmla="*/ 209 h 340"/>
              <a:gd name="T50" fmla="*/ 71 w 309"/>
              <a:gd name="T51" fmla="*/ 239 h 340"/>
              <a:gd name="T52" fmla="*/ 87 w 309"/>
              <a:gd name="T53" fmla="*/ 245 h 340"/>
              <a:gd name="T54" fmla="*/ 68 w 309"/>
              <a:gd name="T55" fmla="*/ 265 h 340"/>
              <a:gd name="T56" fmla="*/ 66 w 309"/>
              <a:gd name="T57" fmla="*/ 305 h 340"/>
              <a:gd name="T58" fmla="*/ 86 w 309"/>
              <a:gd name="T59" fmla="*/ 332 h 340"/>
              <a:gd name="T60" fmla="*/ 87 w 309"/>
              <a:gd name="T61" fmla="*/ 333 h 340"/>
              <a:gd name="T62" fmla="*/ 98 w 309"/>
              <a:gd name="T63" fmla="*/ 33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9" h="340">
                <a:moveTo>
                  <a:pt x="98" y="319"/>
                </a:moveTo>
                <a:lnTo>
                  <a:pt x="94" y="305"/>
                </a:lnTo>
                <a:lnTo>
                  <a:pt x="105" y="307"/>
                </a:lnTo>
                <a:lnTo>
                  <a:pt x="117" y="321"/>
                </a:lnTo>
                <a:lnTo>
                  <a:pt x="138" y="319"/>
                </a:lnTo>
                <a:lnTo>
                  <a:pt x="140" y="324"/>
                </a:lnTo>
                <a:lnTo>
                  <a:pt x="142" y="332"/>
                </a:lnTo>
                <a:lnTo>
                  <a:pt x="147" y="339"/>
                </a:lnTo>
                <a:lnTo>
                  <a:pt x="167" y="339"/>
                </a:lnTo>
                <a:lnTo>
                  <a:pt x="172" y="330"/>
                </a:lnTo>
                <a:lnTo>
                  <a:pt x="188" y="337"/>
                </a:lnTo>
                <a:lnTo>
                  <a:pt x="203" y="340"/>
                </a:lnTo>
                <a:lnTo>
                  <a:pt x="203" y="324"/>
                </a:lnTo>
                <a:lnTo>
                  <a:pt x="208" y="319"/>
                </a:lnTo>
                <a:lnTo>
                  <a:pt x="208" y="296"/>
                </a:lnTo>
                <a:lnTo>
                  <a:pt x="215" y="287"/>
                </a:lnTo>
                <a:lnTo>
                  <a:pt x="235" y="285"/>
                </a:lnTo>
                <a:lnTo>
                  <a:pt x="265" y="287"/>
                </a:lnTo>
                <a:lnTo>
                  <a:pt x="267" y="274"/>
                </a:lnTo>
                <a:lnTo>
                  <a:pt x="283" y="249"/>
                </a:lnTo>
                <a:lnTo>
                  <a:pt x="290" y="227"/>
                </a:lnTo>
                <a:lnTo>
                  <a:pt x="309" y="197"/>
                </a:lnTo>
                <a:lnTo>
                  <a:pt x="289" y="177"/>
                </a:lnTo>
                <a:lnTo>
                  <a:pt x="283" y="171"/>
                </a:lnTo>
                <a:lnTo>
                  <a:pt x="269" y="173"/>
                </a:lnTo>
                <a:lnTo>
                  <a:pt x="269" y="128"/>
                </a:lnTo>
                <a:lnTo>
                  <a:pt x="244" y="103"/>
                </a:lnTo>
                <a:lnTo>
                  <a:pt x="219" y="109"/>
                </a:lnTo>
                <a:lnTo>
                  <a:pt x="206" y="120"/>
                </a:lnTo>
                <a:lnTo>
                  <a:pt x="196" y="109"/>
                </a:lnTo>
                <a:lnTo>
                  <a:pt x="187" y="103"/>
                </a:lnTo>
                <a:lnTo>
                  <a:pt x="174" y="102"/>
                </a:lnTo>
                <a:lnTo>
                  <a:pt x="165" y="71"/>
                </a:lnTo>
                <a:lnTo>
                  <a:pt x="122" y="66"/>
                </a:lnTo>
                <a:lnTo>
                  <a:pt x="122" y="53"/>
                </a:lnTo>
                <a:lnTo>
                  <a:pt x="129" y="44"/>
                </a:lnTo>
                <a:lnTo>
                  <a:pt x="124" y="25"/>
                </a:lnTo>
                <a:lnTo>
                  <a:pt x="100" y="0"/>
                </a:lnTo>
                <a:lnTo>
                  <a:pt x="78" y="6"/>
                </a:lnTo>
                <a:lnTo>
                  <a:pt x="73" y="13"/>
                </a:lnTo>
                <a:lnTo>
                  <a:pt x="39" y="11"/>
                </a:lnTo>
                <a:lnTo>
                  <a:pt x="28" y="17"/>
                </a:lnTo>
                <a:lnTo>
                  <a:pt x="34" y="53"/>
                </a:lnTo>
                <a:lnTo>
                  <a:pt x="0" y="71"/>
                </a:lnTo>
                <a:lnTo>
                  <a:pt x="0" y="123"/>
                </a:lnTo>
                <a:lnTo>
                  <a:pt x="16" y="128"/>
                </a:lnTo>
                <a:lnTo>
                  <a:pt x="14" y="148"/>
                </a:lnTo>
                <a:lnTo>
                  <a:pt x="34" y="168"/>
                </a:lnTo>
                <a:lnTo>
                  <a:pt x="44" y="202"/>
                </a:lnTo>
                <a:lnTo>
                  <a:pt x="64" y="209"/>
                </a:lnTo>
                <a:lnTo>
                  <a:pt x="71" y="218"/>
                </a:lnTo>
                <a:lnTo>
                  <a:pt x="71" y="239"/>
                </a:lnTo>
                <a:lnTo>
                  <a:pt x="84" y="238"/>
                </a:lnTo>
                <a:lnTo>
                  <a:pt x="87" y="245"/>
                </a:lnTo>
                <a:lnTo>
                  <a:pt x="86" y="253"/>
                </a:lnTo>
                <a:lnTo>
                  <a:pt x="68" y="265"/>
                </a:lnTo>
                <a:lnTo>
                  <a:pt x="71" y="296"/>
                </a:lnTo>
                <a:lnTo>
                  <a:pt x="66" y="305"/>
                </a:lnTo>
                <a:lnTo>
                  <a:pt x="75" y="317"/>
                </a:lnTo>
                <a:lnTo>
                  <a:pt x="86" y="332"/>
                </a:lnTo>
                <a:lnTo>
                  <a:pt x="87" y="333"/>
                </a:lnTo>
                <a:lnTo>
                  <a:pt x="87" y="333"/>
                </a:lnTo>
                <a:lnTo>
                  <a:pt x="91" y="338"/>
                </a:lnTo>
                <a:lnTo>
                  <a:pt x="98" y="332"/>
                </a:lnTo>
                <a:lnTo>
                  <a:pt x="98" y="319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5" name="Freeform 17">
            <a:extLst>
              <a:ext uri="{FF2B5EF4-FFF2-40B4-BE49-F238E27FC236}">
                <a16:creationId xmlns:a16="http://schemas.microsoft.com/office/drawing/2014/main" id="{2573770D-5F8A-32A7-E61C-B4790DCF2EEC}"/>
              </a:ext>
            </a:extLst>
          </p:cNvPr>
          <p:cNvSpPr>
            <a:spLocks/>
          </p:cNvSpPr>
          <p:nvPr/>
        </p:nvSpPr>
        <p:spPr bwMode="auto">
          <a:xfrm>
            <a:off x="3492104" y="4234230"/>
            <a:ext cx="1386231" cy="1071179"/>
          </a:xfrm>
          <a:custGeom>
            <a:avLst/>
            <a:gdLst>
              <a:gd name="T0" fmla="*/ 731 w 746"/>
              <a:gd name="T1" fmla="*/ 440 h 577"/>
              <a:gd name="T2" fmla="*/ 678 w 746"/>
              <a:gd name="T3" fmla="*/ 388 h 577"/>
              <a:gd name="T4" fmla="*/ 642 w 746"/>
              <a:gd name="T5" fmla="*/ 356 h 577"/>
              <a:gd name="T6" fmla="*/ 618 w 746"/>
              <a:gd name="T7" fmla="*/ 342 h 577"/>
              <a:gd name="T8" fmla="*/ 560 w 746"/>
              <a:gd name="T9" fmla="*/ 313 h 577"/>
              <a:gd name="T10" fmla="*/ 355 w 746"/>
              <a:gd name="T11" fmla="*/ 207 h 577"/>
              <a:gd name="T12" fmla="*/ 304 w 746"/>
              <a:gd name="T13" fmla="*/ 176 h 577"/>
              <a:gd name="T14" fmla="*/ 214 w 746"/>
              <a:gd name="T15" fmla="*/ 142 h 577"/>
              <a:gd name="T16" fmla="*/ 190 w 746"/>
              <a:gd name="T17" fmla="*/ 101 h 577"/>
              <a:gd name="T18" fmla="*/ 216 w 746"/>
              <a:gd name="T19" fmla="*/ 62 h 577"/>
              <a:gd name="T20" fmla="*/ 241 w 746"/>
              <a:gd name="T21" fmla="*/ 53 h 577"/>
              <a:gd name="T22" fmla="*/ 243 w 746"/>
              <a:gd name="T23" fmla="*/ 29 h 577"/>
              <a:gd name="T24" fmla="*/ 216 w 746"/>
              <a:gd name="T25" fmla="*/ 0 h 577"/>
              <a:gd name="T26" fmla="*/ 188 w 746"/>
              <a:gd name="T27" fmla="*/ 7 h 577"/>
              <a:gd name="T28" fmla="*/ 118 w 746"/>
              <a:gd name="T29" fmla="*/ 2 h 577"/>
              <a:gd name="T30" fmla="*/ 40 w 746"/>
              <a:gd name="T31" fmla="*/ 7 h 577"/>
              <a:gd name="T32" fmla="*/ 27 w 746"/>
              <a:gd name="T33" fmla="*/ 32 h 577"/>
              <a:gd name="T34" fmla="*/ 0 w 746"/>
              <a:gd name="T35" fmla="*/ 96 h 577"/>
              <a:gd name="T36" fmla="*/ 15 w 746"/>
              <a:gd name="T37" fmla="*/ 151 h 577"/>
              <a:gd name="T38" fmla="*/ 15 w 746"/>
              <a:gd name="T39" fmla="*/ 178 h 577"/>
              <a:gd name="T40" fmla="*/ 29 w 746"/>
              <a:gd name="T41" fmla="*/ 184 h 577"/>
              <a:gd name="T42" fmla="*/ 52 w 746"/>
              <a:gd name="T43" fmla="*/ 184 h 577"/>
              <a:gd name="T44" fmla="*/ 66 w 746"/>
              <a:gd name="T45" fmla="*/ 200 h 577"/>
              <a:gd name="T46" fmla="*/ 59 w 746"/>
              <a:gd name="T47" fmla="*/ 239 h 577"/>
              <a:gd name="T48" fmla="*/ 118 w 746"/>
              <a:gd name="T49" fmla="*/ 243 h 577"/>
              <a:gd name="T50" fmla="*/ 163 w 746"/>
              <a:gd name="T51" fmla="*/ 239 h 577"/>
              <a:gd name="T52" fmla="*/ 190 w 746"/>
              <a:gd name="T53" fmla="*/ 226 h 577"/>
              <a:gd name="T54" fmla="*/ 219 w 746"/>
              <a:gd name="T55" fmla="*/ 270 h 577"/>
              <a:gd name="T56" fmla="*/ 212 w 746"/>
              <a:gd name="T57" fmla="*/ 292 h 577"/>
              <a:gd name="T58" fmla="*/ 264 w 746"/>
              <a:gd name="T59" fmla="*/ 328 h 577"/>
              <a:gd name="T60" fmla="*/ 286 w 746"/>
              <a:gd name="T61" fmla="*/ 335 h 577"/>
              <a:gd name="T62" fmla="*/ 309 w 746"/>
              <a:gd name="T63" fmla="*/ 335 h 577"/>
              <a:gd name="T64" fmla="*/ 359 w 746"/>
              <a:gd name="T65" fmla="*/ 354 h 577"/>
              <a:gd name="T66" fmla="*/ 373 w 746"/>
              <a:gd name="T67" fmla="*/ 397 h 577"/>
              <a:gd name="T68" fmla="*/ 399 w 746"/>
              <a:gd name="T69" fmla="*/ 423 h 577"/>
              <a:gd name="T70" fmla="*/ 439 w 746"/>
              <a:gd name="T71" fmla="*/ 383 h 577"/>
              <a:gd name="T72" fmla="*/ 474 w 746"/>
              <a:gd name="T73" fmla="*/ 399 h 577"/>
              <a:gd name="T74" fmla="*/ 521 w 746"/>
              <a:gd name="T75" fmla="*/ 440 h 577"/>
              <a:gd name="T76" fmla="*/ 616 w 746"/>
              <a:gd name="T77" fmla="*/ 451 h 577"/>
              <a:gd name="T78" fmla="*/ 637 w 746"/>
              <a:gd name="T79" fmla="*/ 484 h 577"/>
              <a:gd name="T80" fmla="*/ 637 w 746"/>
              <a:gd name="T81" fmla="*/ 500 h 577"/>
              <a:gd name="T82" fmla="*/ 649 w 746"/>
              <a:gd name="T83" fmla="*/ 516 h 577"/>
              <a:gd name="T84" fmla="*/ 653 w 746"/>
              <a:gd name="T85" fmla="*/ 534 h 577"/>
              <a:gd name="T86" fmla="*/ 688 w 746"/>
              <a:gd name="T87" fmla="*/ 558 h 577"/>
              <a:gd name="T88" fmla="*/ 712 w 746"/>
              <a:gd name="T89" fmla="*/ 577 h 577"/>
              <a:gd name="T90" fmla="*/ 728 w 746"/>
              <a:gd name="T91" fmla="*/ 550 h 577"/>
              <a:gd name="T92" fmla="*/ 728 w 746"/>
              <a:gd name="T93" fmla="*/ 511 h 577"/>
              <a:gd name="T94" fmla="*/ 746 w 746"/>
              <a:gd name="T95" fmla="*/ 482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577">
                <a:moveTo>
                  <a:pt x="738" y="462"/>
                </a:moveTo>
                <a:lnTo>
                  <a:pt x="731" y="440"/>
                </a:lnTo>
                <a:lnTo>
                  <a:pt x="722" y="424"/>
                </a:lnTo>
                <a:lnTo>
                  <a:pt x="678" y="388"/>
                </a:lnTo>
                <a:lnTo>
                  <a:pt x="656" y="378"/>
                </a:lnTo>
                <a:lnTo>
                  <a:pt x="642" y="356"/>
                </a:lnTo>
                <a:lnTo>
                  <a:pt x="626" y="338"/>
                </a:lnTo>
                <a:lnTo>
                  <a:pt x="618" y="342"/>
                </a:lnTo>
                <a:lnTo>
                  <a:pt x="603" y="329"/>
                </a:lnTo>
                <a:lnTo>
                  <a:pt x="560" y="313"/>
                </a:lnTo>
                <a:lnTo>
                  <a:pt x="411" y="223"/>
                </a:lnTo>
                <a:lnTo>
                  <a:pt x="355" y="207"/>
                </a:lnTo>
                <a:lnTo>
                  <a:pt x="316" y="192"/>
                </a:lnTo>
                <a:lnTo>
                  <a:pt x="304" y="176"/>
                </a:lnTo>
                <a:lnTo>
                  <a:pt x="271" y="171"/>
                </a:lnTo>
                <a:lnTo>
                  <a:pt x="214" y="142"/>
                </a:lnTo>
                <a:lnTo>
                  <a:pt x="190" y="119"/>
                </a:lnTo>
                <a:lnTo>
                  <a:pt x="190" y="101"/>
                </a:lnTo>
                <a:lnTo>
                  <a:pt x="201" y="89"/>
                </a:lnTo>
                <a:lnTo>
                  <a:pt x="216" y="62"/>
                </a:lnTo>
                <a:lnTo>
                  <a:pt x="230" y="62"/>
                </a:lnTo>
                <a:lnTo>
                  <a:pt x="241" y="53"/>
                </a:lnTo>
                <a:lnTo>
                  <a:pt x="246" y="42"/>
                </a:lnTo>
                <a:lnTo>
                  <a:pt x="243" y="29"/>
                </a:lnTo>
                <a:lnTo>
                  <a:pt x="232" y="9"/>
                </a:lnTo>
                <a:lnTo>
                  <a:pt x="216" y="0"/>
                </a:lnTo>
                <a:lnTo>
                  <a:pt x="201" y="2"/>
                </a:lnTo>
                <a:lnTo>
                  <a:pt x="188" y="7"/>
                </a:lnTo>
                <a:lnTo>
                  <a:pt x="159" y="2"/>
                </a:lnTo>
                <a:lnTo>
                  <a:pt x="118" y="2"/>
                </a:lnTo>
                <a:lnTo>
                  <a:pt x="108" y="9"/>
                </a:lnTo>
                <a:lnTo>
                  <a:pt x="40" y="7"/>
                </a:lnTo>
                <a:lnTo>
                  <a:pt x="29" y="2"/>
                </a:lnTo>
                <a:lnTo>
                  <a:pt x="27" y="32"/>
                </a:lnTo>
                <a:lnTo>
                  <a:pt x="27" y="65"/>
                </a:lnTo>
                <a:lnTo>
                  <a:pt x="0" y="96"/>
                </a:lnTo>
                <a:lnTo>
                  <a:pt x="0" y="141"/>
                </a:lnTo>
                <a:lnTo>
                  <a:pt x="15" y="151"/>
                </a:lnTo>
                <a:lnTo>
                  <a:pt x="16" y="166"/>
                </a:lnTo>
                <a:lnTo>
                  <a:pt x="15" y="178"/>
                </a:lnTo>
                <a:lnTo>
                  <a:pt x="27" y="178"/>
                </a:lnTo>
                <a:lnTo>
                  <a:pt x="29" y="184"/>
                </a:lnTo>
                <a:lnTo>
                  <a:pt x="36" y="185"/>
                </a:lnTo>
                <a:lnTo>
                  <a:pt x="52" y="184"/>
                </a:lnTo>
                <a:lnTo>
                  <a:pt x="63" y="191"/>
                </a:lnTo>
                <a:lnTo>
                  <a:pt x="66" y="200"/>
                </a:lnTo>
                <a:lnTo>
                  <a:pt x="52" y="226"/>
                </a:lnTo>
                <a:lnTo>
                  <a:pt x="59" y="239"/>
                </a:lnTo>
                <a:lnTo>
                  <a:pt x="74" y="244"/>
                </a:lnTo>
                <a:lnTo>
                  <a:pt x="118" y="243"/>
                </a:lnTo>
                <a:lnTo>
                  <a:pt x="129" y="237"/>
                </a:lnTo>
                <a:lnTo>
                  <a:pt x="163" y="239"/>
                </a:lnTo>
                <a:lnTo>
                  <a:pt x="168" y="232"/>
                </a:lnTo>
                <a:lnTo>
                  <a:pt x="190" y="226"/>
                </a:lnTo>
                <a:lnTo>
                  <a:pt x="214" y="251"/>
                </a:lnTo>
                <a:lnTo>
                  <a:pt x="219" y="270"/>
                </a:lnTo>
                <a:lnTo>
                  <a:pt x="212" y="279"/>
                </a:lnTo>
                <a:lnTo>
                  <a:pt x="212" y="292"/>
                </a:lnTo>
                <a:lnTo>
                  <a:pt x="255" y="297"/>
                </a:lnTo>
                <a:lnTo>
                  <a:pt x="264" y="328"/>
                </a:lnTo>
                <a:lnTo>
                  <a:pt x="277" y="329"/>
                </a:lnTo>
                <a:lnTo>
                  <a:pt x="286" y="335"/>
                </a:lnTo>
                <a:lnTo>
                  <a:pt x="296" y="346"/>
                </a:lnTo>
                <a:lnTo>
                  <a:pt x="309" y="335"/>
                </a:lnTo>
                <a:lnTo>
                  <a:pt x="334" y="329"/>
                </a:lnTo>
                <a:lnTo>
                  <a:pt x="359" y="354"/>
                </a:lnTo>
                <a:lnTo>
                  <a:pt x="359" y="399"/>
                </a:lnTo>
                <a:lnTo>
                  <a:pt x="373" y="397"/>
                </a:lnTo>
                <a:lnTo>
                  <a:pt x="379" y="403"/>
                </a:lnTo>
                <a:lnTo>
                  <a:pt x="399" y="423"/>
                </a:lnTo>
                <a:lnTo>
                  <a:pt x="407" y="410"/>
                </a:lnTo>
                <a:lnTo>
                  <a:pt x="439" y="383"/>
                </a:lnTo>
                <a:lnTo>
                  <a:pt x="462" y="383"/>
                </a:lnTo>
                <a:lnTo>
                  <a:pt x="474" y="399"/>
                </a:lnTo>
                <a:lnTo>
                  <a:pt x="474" y="413"/>
                </a:lnTo>
                <a:lnTo>
                  <a:pt x="521" y="440"/>
                </a:lnTo>
                <a:lnTo>
                  <a:pt x="600" y="440"/>
                </a:lnTo>
                <a:lnTo>
                  <a:pt x="616" y="451"/>
                </a:lnTo>
                <a:lnTo>
                  <a:pt x="625" y="472"/>
                </a:lnTo>
                <a:lnTo>
                  <a:pt x="637" y="484"/>
                </a:lnTo>
                <a:lnTo>
                  <a:pt x="625" y="497"/>
                </a:lnTo>
                <a:lnTo>
                  <a:pt x="637" y="500"/>
                </a:lnTo>
                <a:lnTo>
                  <a:pt x="649" y="511"/>
                </a:lnTo>
                <a:lnTo>
                  <a:pt x="649" y="516"/>
                </a:lnTo>
                <a:lnTo>
                  <a:pt x="640" y="520"/>
                </a:lnTo>
                <a:lnTo>
                  <a:pt x="653" y="534"/>
                </a:lnTo>
                <a:lnTo>
                  <a:pt x="667" y="550"/>
                </a:lnTo>
                <a:lnTo>
                  <a:pt x="688" y="558"/>
                </a:lnTo>
                <a:lnTo>
                  <a:pt x="701" y="566"/>
                </a:lnTo>
                <a:lnTo>
                  <a:pt x="712" y="577"/>
                </a:lnTo>
                <a:lnTo>
                  <a:pt x="722" y="568"/>
                </a:lnTo>
                <a:lnTo>
                  <a:pt x="728" y="550"/>
                </a:lnTo>
                <a:lnTo>
                  <a:pt x="724" y="533"/>
                </a:lnTo>
                <a:lnTo>
                  <a:pt x="728" y="511"/>
                </a:lnTo>
                <a:lnTo>
                  <a:pt x="737" y="495"/>
                </a:lnTo>
                <a:lnTo>
                  <a:pt x="746" y="482"/>
                </a:lnTo>
                <a:lnTo>
                  <a:pt x="738" y="462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6" name="Freeform 18">
            <a:extLst>
              <a:ext uri="{FF2B5EF4-FFF2-40B4-BE49-F238E27FC236}">
                <a16:creationId xmlns:a16="http://schemas.microsoft.com/office/drawing/2014/main" id="{4B3EDB9E-2ACE-F6FB-CA4C-61B43D833F13}"/>
              </a:ext>
            </a:extLst>
          </p:cNvPr>
          <p:cNvSpPr>
            <a:spLocks/>
          </p:cNvSpPr>
          <p:nvPr/>
        </p:nvSpPr>
        <p:spPr bwMode="auto">
          <a:xfrm>
            <a:off x="3028277" y="4472270"/>
            <a:ext cx="792882" cy="770129"/>
          </a:xfrm>
          <a:custGeom>
            <a:avLst/>
            <a:gdLst>
              <a:gd name="T0" fmla="*/ 426 w 427"/>
              <a:gd name="T1" fmla="*/ 351 h 415"/>
              <a:gd name="T2" fmla="*/ 424 w 427"/>
              <a:gd name="T3" fmla="*/ 336 h 415"/>
              <a:gd name="T4" fmla="*/ 411 w 427"/>
              <a:gd name="T5" fmla="*/ 316 h 415"/>
              <a:gd name="T6" fmla="*/ 384 w 427"/>
              <a:gd name="T7" fmla="*/ 300 h 415"/>
              <a:gd name="T8" fmla="*/ 354 w 427"/>
              <a:gd name="T9" fmla="*/ 246 h 415"/>
              <a:gd name="T10" fmla="*/ 340 w 427"/>
              <a:gd name="T11" fmla="*/ 221 h 415"/>
              <a:gd name="T12" fmla="*/ 374 w 427"/>
              <a:gd name="T13" fmla="*/ 151 h 415"/>
              <a:gd name="T14" fmla="*/ 324 w 427"/>
              <a:gd name="T15" fmla="*/ 116 h 415"/>
              <a:gd name="T16" fmla="*/ 302 w 427"/>
              <a:gd name="T17" fmla="*/ 98 h 415"/>
              <a:gd name="T18" fmla="*/ 313 w 427"/>
              <a:gd name="T19" fmla="*/ 63 h 415"/>
              <a:gd name="T20" fmla="*/ 286 w 427"/>
              <a:gd name="T21" fmla="*/ 57 h 415"/>
              <a:gd name="T22" fmla="*/ 277 w 427"/>
              <a:gd name="T23" fmla="*/ 50 h 415"/>
              <a:gd name="T24" fmla="*/ 266 w 427"/>
              <a:gd name="T25" fmla="*/ 38 h 415"/>
              <a:gd name="T26" fmla="*/ 250 w 427"/>
              <a:gd name="T27" fmla="*/ 13 h 415"/>
              <a:gd name="T28" fmla="*/ 224 w 427"/>
              <a:gd name="T29" fmla="*/ 30 h 415"/>
              <a:gd name="T30" fmla="*/ 181 w 427"/>
              <a:gd name="T31" fmla="*/ 47 h 415"/>
              <a:gd name="T32" fmla="*/ 147 w 427"/>
              <a:gd name="T33" fmla="*/ 32 h 415"/>
              <a:gd name="T34" fmla="*/ 130 w 427"/>
              <a:gd name="T35" fmla="*/ 33 h 415"/>
              <a:gd name="T36" fmla="*/ 112 w 427"/>
              <a:gd name="T37" fmla="*/ 31 h 415"/>
              <a:gd name="T38" fmla="*/ 107 w 427"/>
              <a:gd name="T39" fmla="*/ 29 h 415"/>
              <a:gd name="T40" fmla="*/ 101 w 427"/>
              <a:gd name="T41" fmla="*/ 0 h 415"/>
              <a:gd name="T42" fmla="*/ 76 w 427"/>
              <a:gd name="T43" fmla="*/ 11 h 415"/>
              <a:gd name="T44" fmla="*/ 56 w 427"/>
              <a:gd name="T45" fmla="*/ 36 h 415"/>
              <a:gd name="T46" fmla="*/ 27 w 427"/>
              <a:gd name="T47" fmla="*/ 22 h 415"/>
              <a:gd name="T48" fmla="*/ 22 w 427"/>
              <a:gd name="T49" fmla="*/ 61 h 415"/>
              <a:gd name="T50" fmla="*/ 0 w 427"/>
              <a:gd name="T51" fmla="*/ 77 h 415"/>
              <a:gd name="T52" fmla="*/ 31 w 427"/>
              <a:gd name="T53" fmla="*/ 115 h 415"/>
              <a:gd name="T54" fmla="*/ 44 w 427"/>
              <a:gd name="T55" fmla="*/ 144 h 415"/>
              <a:gd name="T56" fmla="*/ 70 w 427"/>
              <a:gd name="T57" fmla="*/ 198 h 415"/>
              <a:gd name="T58" fmla="*/ 83 w 427"/>
              <a:gd name="T59" fmla="*/ 184 h 415"/>
              <a:gd name="T60" fmla="*/ 113 w 427"/>
              <a:gd name="T61" fmla="*/ 189 h 415"/>
              <a:gd name="T62" fmla="*/ 144 w 427"/>
              <a:gd name="T63" fmla="*/ 210 h 415"/>
              <a:gd name="T64" fmla="*/ 122 w 427"/>
              <a:gd name="T65" fmla="*/ 250 h 415"/>
              <a:gd name="T66" fmla="*/ 163 w 427"/>
              <a:gd name="T67" fmla="*/ 250 h 415"/>
              <a:gd name="T68" fmla="*/ 196 w 427"/>
              <a:gd name="T69" fmla="*/ 223 h 415"/>
              <a:gd name="T70" fmla="*/ 228 w 427"/>
              <a:gd name="T71" fmla="*/ 230 h 415"/>
              <a:gd name="T72" fmla="*/ 257 w 427"/>
              <a:gd name="T73" fmla="*/ 287 h 415"/>
              <a:gd name="T74" fmla="*/ 263 w 427"/>
              <a:gd name="T75" fmla="*/ 318 h 415"/>
              <a:gd name="T76" fmla="*/ 250 w 427"/>
              <a:gd name="T77" fmla="*/ 328 h 415"/>
              <a:gd name="T78" fmla="*/ 250 w 427"/>
              <a:gd name="T79" fmla="*/ 351 h 415"/>
              <a:gd name="T80" fmla="*/ 270 w 427"/>
              <a:gd name="T81" fmla="*/ 365 h 415"/>
              <a:gd name="T82" fmla="*/ 293 w 427"/>
              <a:gd name="T83" fmla="*/ 374 h 415"/>
              <a:gd name="T84" fmla="*/ 318 w 427"/>
              <a:gd name="T85" fmla="*/ 383 h 415"/>
              <a:gd name="T86" fmla="*/ 336 w 427"/>
              <a:gd name="T87" fmla="*/ 410 h 415"/>
              <a:gd name="T88" fmla="*/ 367 w 427"/>
              <a:gd name="T89" fmla="*/ 401 h 415"/>
              <a:gd name="T90" fmla="*/ 397 w 427"/>
              <a:gd name="T91" fmla="*/ 388 h 415"/>
              <a:gd name="T92" fmla="*/ 406 w 427"/>
              <a:gd name="T93" fmla="*/ 403 h 415"/>
              <a:gd name="T94" fmla="*/ 408 w 427"/>
              <a:gd name="T95" fmla="*/ 363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7" h="415">
                <a:moveTo>
                  <a:pt x="408" y="363"/>
                </a:moveTo>
                <a:lnTo>
                  <a:pt x="426" y="351"/>
                </a:lnTo>
                <a:lnTo>
                  <a:pt x="427" y="343"/>
                </a:lnTo>
                <a:lnTo>
                  <a:pt x="424" y="336"/>
                </a:lnTo>
                <a:lnTo>
                  <a:pt x="411" y="337"/>
                </a:lnTo>
                <a:lnTo>
                  <a:pt x="411" y="316"/>
                </a:lnTo>
                <a:lnTo>
                  <a:pt x="404" y="307"/>
                </a:lnTo>
                <a:lnTo>
                  <a:pt x="384" y="300"/>
                </a:lnTo>
                <a:lnTo>
                  <a:pt x="374" y="266"/>
                </a:lnTo>
                <a:lnTo>
                  <a:pt x="354" y="246"/>
                </a:lnTo>
                <a:lnTo>
                  <a:pt x="356" y="226"/>
                </a:lnTo>
                <a:lnTo>
                  <a:pt x="340" y="221"/>
                </a:lnTo>
                <a:lnTo>
                  <a:pt x="340" y="169"/>
                </a:lnTo>
                <a:lnTo>
                  <a:pt x="374" y="151"/>
                </a:lnTo>
                <a:lnTo>
                  <a:pt x="368" y="115"/>
                </a:lnTo>
                <a:lnTo>
                  <a:pt x="324" y="116"/>
                </a:lnTo>
                <a:lnTo>
                  <a:pt x="309" y="111"/>
                </a:lnTo>
                <a:lnTo>
                  <a:pt x="302" y="98"/>
                </a:lnTo>
                <a:lnTo>
                  <a:pt x="316" y="72"/>
                </a:lnTo>
                <a:lnTo>
                  <a:pt x="313" y="63"/>
                </a:lnTo>
                <a:lnTo>
                  <a:pt x="302" y="56"/>
                </a:lnTo>
                <a:lnTo>
                  <a:pt x="286" y="57"/>
                </a:lnTo>
                <a:lnTo>
                  <a:pt x="279" y="56"/>
                </a:lnTo>
                <a:lnTo>
                  <a:pt x="277" y="50"/>
                </a:lnTo>
                <a:lnTo>
                  <a:pt x="265" y="50"/>
                </a:lnTo>
                <a:lnTo>
                  <a:pt x="266" y="38"/>
                </a:lnTo>
                <a:lnTo>
                  <a:pt x="265" y="23"/>
                </a:lnTo>
                <a:lnTo>
                  <a:pt x="250" y="13"/>
                </a:lnTo>
                <a:lnTo>
                  <a:pt x="230" y="20"/>
                </a:lnTo>
                <a:lnTo>
                  <a:pt x="224" y="30"/>
                </a:lnTo>
                <a:lnTo>
                  <a:pt x="190" y="23"/>
                </a:lnTo>
                <a:lnTo>
                  <a:pt x="181" y="47"/>
                </a:lnTo>
                <a:lnTo>
                  <a:pt x="153" y="47"/>
                </a:lnTo>
                <a:lnTo>
                  <a:pt x="147" y="32"/>
                </a:lnTo>
                <a:lnTo>
                  <a:pt x="147" y="32"/>
                </a:lnTo>
                <a:lnTo>
                  <a:pt x="130" y="33"/>
                </a:lnTo>
                <a:lnTo>
                  <a:pt x="117" y="32"/>
                </a:lnTo>
                <a:lnTo>
                  <a:pt x="112" y="31"/>
                </a:lnTo>
                <a:lnTo>
                  <a:pt x="109" y="30"/>
                </a:lnTo>
                <a:lnTo>
                  <a:pt x="107" y="29"/>
                </a:lnTo>
                <a:lnTo>
                  <a:pt x="106" y="27"/>
                </a:lnTo>
                <a:lnTo>
                  <a:pt x="101" y="0"/>
                </a:lnTo>
                <a:lnTo>
                  <a:pt x="87" y="11"/>
                </a:lnTo>
                <a:lnTo>
                  <a:pt x="76" y="11"/>
                </a:lnTo>
                <a:lnTo>
                  <a:pt x="72" y="34"/>
                </a:lnTo>
                <a:lnTo>
                  <a:pt x="56" y="36"/>
                </a:lnTo>
                <a:lnTo>
                  <a:pt x="45" y="14"/>
                </a:lnTo>
                <a:lnTo>
                  <a:pt x="27" y="22"/>
                </a:lnTo>
                <a:lnTo>
                  <a:pt x="22" y="36"/>
                </a:lnTo>
                <a:lnTo>
                  <a:pt x="22" y="61"/>
                </a:lnTo>
                <a:lnTo>
                  <a:pt x="0" y="70"/>
                </a:lnTo>
                <a:lnTo>
                  <a:pt x="0" y="77"/>
                </a:lnTo>
                <a:lnTo>
                  <a:pt x="16" y="91"/>
                </a:lnTo>
                <a:lnTo>
                  <a:pt x="31" y="115"/>
                </a:lnTo>
                <a:lnTo>
                  <a:pt x="33" y="137"/>
                </a:lnTo>
                <a:lnTo>
                  <a:pt x="44" y="144"/>
                </a:lnTo>
                <a:lnTo>
                  <a:pt x="61" y="198"/>
                </a:lnTo>
                <a:lnTo>
                  <a:pt x="70" y="198"/>
                </a:lnTo>
                <a:lnTo>
                  <a:pt x="78" y="189"/>
                </a:lnTo>
                <a:lnTo>
                  <a:pt x="83" y="184"/>
                </a:lnTo>
                <a:lnTo>
                  <a:pt x="99" y="182"/>
                </a:lnTo>
                <a:lnTo>
                  <a:pt x="113" y="189"/>
                </a:lnTo>
                <a:lnTo>
                  <a:pt x="122" y="207"/>
                </a:lnTo>
                <a:lnTo>
                  <a:pt x="144" y="210"/>
                </a:lnTo>
                <a:lnTo>
                  <a:pt x="140" y="223"/>
                </a:lnTo>
                <a:lnTo>
                  <a:pt x="122" y="250"/>
                </a:lnTo>
                <a:lnTo>
                  <a:pt x="149" y="246"/>
                </a:lnTo>
                <a:lnTo>
                  <a:pt x="163" y="250"/>
                </a:lnTo>
                <a:lnTo>
                  <a:pt x="197" y="235"/>
                </a:lnTo>
                <a:lnTo>
                  <a:pt x="196" y="223"/>
                </a:lnTo>
                <a:lnTo>
                  <a:pt x="215" y="223"/>
                </a:lnTo>
                <a:lnTo>
                  <a:pt x="228" y="230"/>
                </a:lnTo>
                <a:lnTo>
                  <a:pt x="240" y="257"/>
                </a:lnTo>
                <a:lnTo>
                  <a:pt x="257" y="287"/>
                </a:lnTo>
                <a:lnTo>
                  <a:pt x="263" y="302"/>
                </a:lnTo>
                <a:lnTo>
                  <a:pt x="263" y="318"/>
                </a:lnTo>
                <a:lnTo>
                  <a:pt x="254" y="319"/>
                </a:lnTo>
                <a:lnTo>
                  <a:pt x="250" y="328"/>
                </a:lnTo>
                <a:lnTo>
                  <a:pt x="248" y="341"/>
                </a:lnTo>
                <a:lnTo>
                  <a:pt x="250" y="351"/>
                </a:lnTo>
                <a:lnTo>
                  <a:pt x="263" y="354"/>
                </a:lnTo>
                <a:lnTo>
                  <a:pt x="270" y="365"/>
                </a:lnTo>
                <a:lnTo>
                  <a:pt x="279" y="367"/>
                </a:lnTo>
                <a:lnTo>
                  <a:pt x="293" y="374"/>
                </a:lnTo>
                <a:lnTo>
                  <a:pt x="306" y="376"/>
                </a:lnTo>
                <a:lnTo>
                  <a:pt x="318" y="383"/>
                </a:lnTo>
                <a:lnTo>
                  <a:pt x="325" y="399"/>
                </a:lnTo>
                <a:lnTo>
                  <a:pt x="336" y="410"/>
                </a:lnTo>
                <a:lnTo>
                  <a:pt x="358" y="415"/>
                </a:lnTo>
                <a:lnTo>
                  <a:pt x="367" y="401"/>
                </a:lnTo>
                <a:lnTo>
                  <a:pt x="379" y="390"/>
                </a:lnTo>
                <a:lnTo>
                  <a:pt x="397" y="388"/>
                </a:lnTo>
                <a:lnTo>
                  <a:pt x="400" y="394"/>
                </a:lnTo>
                <a:lnTo>
                  <a:pt x="406" y="403"/>
                </a:lnTo>
                <a:lnTo>
                  <a:pt x="411" y="394"/>
                </a:lnTo>
                <a:lnTo>
                  <a:pt x="408" y="363"/>
                </a:lnTo>
                <a:close/>
              </a:path>
            </a:pathLst>
          </a:custGeom>
          <a:solidFill>
            <a:schemeClr val="accent4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7" name="Freeform 19">
            <a:extLst>
              <a:ext uri="{FF2B5EF4-FFF2-40B4-BE49-F238E27FC236}">
                <a16:creationId xmlns:a16="http://schemas.microsoft.com/office/drawing/2014/main" id="{FAAB1760-B03B-5CA8-7916-43A0960B5EE7}"/>
              </a:ext>
            </a:extLst>
          </p:cNvPr>
          <p:cNvSpPr>
            <a:spLocks/>
          </p:cNvSpPr>
          <p:nvPr/>
        </p:nvSpPr>
        <p:spPr bwMode="auto">
          <a:xfrm>
            <a:off x="712640" y="2830496"/>
            <a:ext cx="929406" cy="420070"/>
          </a:xfrm>
          <a:custGeom>
            <a:avLst/>
            <a:gdLst>
              <a:gd name="T0" fmla="*/ 480 w 501"/>
              <a:gd name="T1" fmla="*/ 148 h 226"/>
              <a:gd name="T2" fmla="*/ 469 w 501"/>
              <a:gd name="T3" fmla="*/ 126 h 226"/>
              <a:gd name="T4" fmla="*/ 467 w 501"/>
              <a:gd name="T5" fmla="*/ 122 h 226"/>
              <a:gd name="T6" fmla="*/ 466 w 501"/>
              <a:gd name="T7" fmla="*/ 122 h 226"/>
              <a:gd name="T8" fmla="*/ 460 w 501"/>
              <a:gd name="T9" fmla="*/ 126 h 226"/>
              <a:gd name="T10" fmla="*/ 453 w 501"/>
              <a:gd name="T11" fmla="*/ 122 h 226"/>
              <a:gd name="T12" fmla="*/ 433 w 501"/>
              <a:gd name="T13" fmla="*/ 82 h 226"/>
              <a:gd name="T14" fmla="*/ 439 w 501"/>
              <a:gd name="T15" fmla="*/ 77 h 226"/>
              <a:gd name="T16" fmla="*/ 398 w 501"/>
              <a:gd name="T17" fmla="*/ 73 h 226"/>
              <a:gd name="T18" fmla="*/ 397 w 501"/>
              <a:gd name="T19" fmla="*/ 52 h 226"/>
              <a:gd name="T20" fmla="*/ 354 w 501"/>
              <a:gd name="T21" fmla="*/ 32 h 226"/>
              <a:gd name="T22" fmla="*/ 334 w 501"/>
              <a:gd name="T23" fmla="*/ 31 h 226"/>
              <a:gd name="T24" fmla="*/ 325 w 501"/>
              <a:gd name="T25" fmla="*/ 34 h 226"/>
              <a:gd name="T26" fmla="*/ 307 w 501"/>
              <a:gd name="T27" fmla="*/ 32 h 226"/>
              <a:gd name="T28" fmla="*/ 291 w 501"/>
              <a:gd name="T29" fmla="*/ 0 h 226"/>
              <a:gd name="T30" fmla="*/ 254 w 501"/>
              <a:gd name="T31" fmla="*/ 38 h 226"/>
              <a:gd name="T32" fmla="*/ 229 w 501"/>
              <a:gd name="T33" fmla="*/ 25 h 226"/>
              <a:gd name="T34" fmla="*/ 170 w 501"/>
              <a:gd name="T35" fmla="*/ 43 h 226"/>
              <a:gd name="T36" fmla="*/ 152 w 501"/>
              <a:gd name="T37" fmla="*/ 41 h 226"/>
              <a:gd name="T38" fmla="*/ 122 w 501"/>
              <a:gd name="T39" fmla="*/ 72 h 226"/>
              <a:gd name="T40" fmla="*/ 109 w 501"/>
              <a:gd name="T41" fmla="*/ 113 h 226"/>
              <a:gd name="T42" fmla="*/ 117 w 501"/>
              <a:gd name="T43" fmla="*/ 130 h 226"/>
              <a:gd name="T44" fmla="*/ 102 w 501"/>
              <a:gd name="T45" fmla="*/ 132 h 226"/>
              <a:gd name="T46" fmla="*/ 81 w 501"/>
              <a:gd name="T47" fmla="*/ 135 h 226"/>
              <a:gd name="T48" fmla="*/ 50 w 501"/>
              <a:gd name="T49" fmla="*/ 141 h 226"/>
              <a:gd name="T50" fmla="*/ 43 w 501"/>
              <a:gd name="T51" fmla="*/ 155 h 226"/>
              <a:gd name="T52" fmla="*/ 0 w 501"/>
              <a:gd name="T53" fmla="*/ 189 h 226"/>
              <a:gd name="T54" fmla="*/ 4 w 501"/>
              <a:gd name="T55" fmla="*/ 216 h 226"/>
              <a:gd name="T56" fmla="*/ 40 w 501"/>
              <a:gd name="T57" fmla="*/ 226 h 226"/>
              <a:gd name="T58" fmla="*/ 79 w 501"/>
              <a:gd name="T59" fmla="*/ 212 h 226"/>
              <a:gd name="T60" fmla="*/ 140 w 501"/>
              <a:gd name="T61" fmla="*/ 175 h 226"/>
              <a:gd name="T62" fmla="*/ 156 w 501"/>
              <a:gd name="T63" fmla="*/ 146 h 226"/>
              <a:gd name="T64" fmla="*/ 169 w 501"/>
              <a:gd name="T65" fmla="*/ 126 h 226"/>
              <a:gd name="T66" fmla="*/ 193 w 501"/>
              <a:gd name="T67" fmla="*/ 106 h 226"/>
              <a:gd name="T68" fmla="*/ 218 w 501"/>
              <a:gd name="T69" fmla="*/ 81 h 226"/>
              <a:gd name="T70" fmla="*/ 236 w 501"/>
              <a:gd name="T71" fmla="*/ 65 h 226"/>
              <a:gd name="T72" fmla="*/ 259 w 501"/>
              <a:gd name="T73" fmla="*/ 59 h 226"/>
              <a:gd name="T74" fmla="*/ 282 w 501"/>
              <a:gd name="T75" fmla="*/ 65 h 226"/>
              <a:gd name="T76" fmla="*/ 291 w 501"/>
              <a:gd name="T77" fmla="*/ 77 h 226"/>
              <a:gd name="T78" fmla="*/ 330 w 501"/>
              <a:gd name="T79" fmla="*/ 79 h 226"/>
              <a:gd name="T80" fmla="*/ 341 w 501"/>
              <a:gd name="T81" fmla="*/ 95 h 226"/>
              <a:gd name="T82" fmla="*/ 373 w 501"/>
              <a:gd name="T83" fmla="*/ 98 h 226"/>
              <a:gd name="T84" fmla="*/ 428 w 501"/>
              <a:gd name="T85" fmla="*/ 148 h 226"/>
              <a:gd name="T86" fmla="*/ 441 w 501"/>
              <a:gd name="T87" fmla="*/ 167 h 226"/>
              <a:gd name="T88" fmla="*/ 466 w 501"/>
              <a:gd name="T89" fmla="*/ 164 h 226"/>
              <a:gd name="T90" fmla="*/ 466 w 501"/>
              <a:gd name="T91" fmla="*/ 161 h 226"/>
              <a:gd name="T92" fmla="*/ 469 w 501"/>
              <a:gd name="T93" fmla="*/ 158 h 226"/>
              <a:gd name="T94" fmla="*/ 484 w 501"/>
              <a:gd name="T95" fmla="*/ 173 h 226"/>
              <a:gd name="T96" fmla="*/ 501 w 501"/>
              <a:gd name="T97" fmla="*/ 181 h 226"/>
              <a:gd name="T98" fmla="*/ 480 w 501"/>
              <a:gd name="T99" fmla="*/ 14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1" h="226">
                <a:moveTo>
                  <a:pt x="480" y="148"/>
                </a:moveTo>
                <a:lnTo>
                  <a:pt x="480" y="148"/>
                </a:lnTo>
                <a:lnTo>
                  <a:pt x="473" y="136"/>
                </a:lnTo>
                <a:lnTo>
                  <a:pt x="469" y="126"/>
                </a:lnTo>
                <a:lnTo>
                  <a:pt x="469" y="126"/>
                </a:lnTo>
                <a:lnTo>
                  <a:pt x="467" y="122"/>
                </a:lnTo>
                <a:lnTo>
                  <a:pt x="467" y="121"/>
                </a:lnTo>
                <a:lnTo>
                  <a:pt x="466" y="122"/>
                </a:lnTo>
                <a:lnTo>
                  <a:pt x="460" y="126"/>
                </a:lnTo>
                <a:lnTo>
                  <a:pt x="460" y="126"/>
                </a:lnTo>
                <a:lnTo>
                  <a:pt x="457" y="125"/>
                </a:lnTo>
                <a:lnTo>
                  <a:pt x="453" y="122"/>
                </a:lnTo>
                <a:lnTo>
                  <a:pt x="442" y="111"/>
                </a:lnTo>
                <a:lnTo>
                  <a:pt x="433" y="82"/>
                </a:lnTo>
                <a:lnTo>
                  <a:pt x="444" y="84"/>
                </a:lnTo>
                <a:lnTo>
                  <a:pt x="439" y="77"/>
                </a:lnTo>
                <a:lnTo>
                  <a:pt x="416" y="73"/>
                </a:lnTo>
                <a:lnTo>
                  <a:pt x="398" y="73"/>
                </a:lnTo>
                <a:lnTo>
                  <a:pt x="384" y="70"/>
                </a:lnTo>
                <a:lnTo>
                  <a:pt x="397" y="52"/>
                </a:lnTo>
                <a:lnTo>
                  <a:pt x="382" y="41"/>
                </a:lnTo>
                <a:lnTo>
                  <a:pt x="354" y="32"/>
                </a:lnTo>
                <a:lnTo>
                  <a:pt x="334" y="31"/>
                </a:lnTo>
                <a:lnTo>
                  <a:pt x="334" y="31"/>
                </a:lnTo>
                <a:lnTo>
                  <a:pt x="328" y="33"/>
                </a:lnTo>
                <a:lnTo>
                  <a:pt x="325" y="34"/>
                </a:lnTo>
                <a:lnTo>
                  <a:pt x="322" y="34"/>
                </a:lnTo>
                <a:lnTo>
                  <a:pt x="307" y="32"/>
                </a:lnTo>
                <a:lnTo>
                  <a:pt x="305" y="7"/>
                </a:lnTo>
                <a:lnTo>
                  <a:pt x="291" y="0"/>
                </a:lnTo>
                <a:lnTo>
                  <a:pt x="275" y="13"/>
                </a:lnTo>
                <a:lnTo>
                  <a:pt x="254" y="38"/>
                </a:lnTo>
                <a:lnTo>
                  <a:pt x="246" y="23"/>
                </a:lnTo>
                <a:lnTo>
                  <a:pt x="229" y="25"/>
                </a:lnTo>
                <a:lnTo>
                  <a:pt x="203" y="38"/>
                </a:lnTo>
                <a:lnTo>
                  <a:pt x="170" y="43"/>
                </a:lnTo>
                <a:lnTo>
                  <a:pt x="156" y="27"/>
                </a:lnTo>
                <a:lnTo>
                  <a:pt x="152" y="41"/>
                </a:lnTo>
                <a:lnTo>
                  <a:pt x="138" y="66"/>
                </a:lnTo>
                <a:lnTo>
                  <a:pt x="122" y="72"/>
                </a:lnTo>
                <a:lnTo>
                  <a:pt x="117" y="95"/>
                </a:lnTo>
                <a:lnTo>
                  <a:pt x="109" y="113"/>
                </a:lnTo>
                <a:lnTo>
                  <a:pt x="124" y="120"/>
                </a:lnTo>
                <a:lnTo>
                  <a:pt x="117" y="130"/>
                </a:lnTo>
                <a:lnTo>
                  <a:pt x="106" y="126"/>
                </a:lnTo>
                <a:lnTo>
                  <a:pt x="102" y="132"/>
                </a:lnTo>
                <a:lnTo>
                  <a:pt x="95" y="141"/>
                </a:lnTo>
                <a:lnTo>
                  <a:pt x="81" y="135"/>
                </a:lnTo>
                <a:lnTo>
                  <a:pt x="63" y="141"/>
                </a:lnTo>
                <a:lnTo>
                  <a:pt x="50" y="141"/>
                </a:lnTo>
                <a:lnTo>
                  <a:pt x="50" y="148"/>
                </a:lnTo>
                <a:lnTo>
                  <a:pt x="43" y="155"/>
                </a:lnTo>
                <a:lnTo>
                  <a:pt x="13" y="184"/>
                </a:lnTo>
                <a:lnTo>
                  <a:pt x="0" y="189"/>
                </a:lnTo>
                <a:lnTo>
                  <a:pt x="0" y="196"/>
                </a:lnTo>
                <a:lnTo>
                  <a:pt x="4" y="216"/>
                </a:lnTo>
                <a:lnTo>
                  <a:pt x="18" y="225"/>
                </a:lnTo>
                <a:lnTo>
                  <a:pt x="40" y="226"/>
                </a:lnTo>
                <a:lnTo>
                  <a:pt x="54" y="214"/>
                </a:lnTo>
                <a:lnTo>
                  <a:pt x="79" y="212"/>
                </a:lnTo>
                <a:lnTo>
                  <a:pt x="135" y="187"/>
                </a:lnTo>
                <a:lnTo>
                  <a:pt x="140" y="175"/>
                </a:lnTo>
                <a:lnTo>
                  <a:pt x="142" y="159"/>
                </a:lnTo>
                <a:lnTo>
                  <a:pt x="156" y="146"/>
                </a:lnTo>
                <a:lnTo>
                  <a:pt x="160" y="133"/>
                </a:lnTo>
                <a:lnTo>
                  <a:pt x="169" y="126"/>
                </a:lnTo>
                <a:lnTo>
                  <a:pt x="189" y="125"/>
                </a:lnTo>
                <a:lnTo>
                  <a:pt x="193" y="106"/>
                </a:lnTo>
                <a:lnTo>
                  <a:pt x="209" y="81"/>
                </a:lnTo>
                <a:lnTo>
                  <a:pt x="218" y="81"/>
                </a:lnTo>
                <a:lnTo>
                  <a:pt x="227" y="77"/>
                </a:lnTo>
                <a:lnTo>
                  <a:pt x="236" y="65"/>
                </a:lnTo>
                <a:lnTo>
                  <a:pt x="252" y="63"/>
                </a:lnTo>
                <a:lnTo>
                  <a:pt x="259" y="59"/>
                </a:lnTo>
                <a:lnTo>
                  <a:pt x="271" y="59"/>
                </a:lnTo>
                <a:lnTo>
                  <a:pt x="282" y="65"/>
                </a:lnTo>
                <a:lnTo>
                  <a:pt x="282" y="73"/>
                </a:lnTo>
                <a:lnTo>
                  <a:pt x="291" y="77"/>
                </a:lnTo>
                <a:lnTo>
                  <a:pt x="300" y="72"/>
                </a:lnTo>
                <a:lnTo>
                  <a:pt x="330" y="79"/>
                </a:lnTo>
                <a:lnTo>
                  <a:pt x="334" y="91"/>
                </a:lnTo>
                <a:lnTo>
                  <a:pt x="341" y="95"/>
                </a:lnTo>
                <a:lnTo>
                  <a:pt x="348" y="90"/>
                </a:lnTo>
                <a:lnTo>
                  <a:pt x="373" y="98"/>
                </a:lnTo>
                <a:lnTo>
                  <a:pt x="389" y="116"/>
                </a:lnTo>
                <a:lnTo>
                  <a:pt x="428" y="148"/>
                </a:lnTo>
                <a:lnTo>
                  <a:pt x="435" y="155"/>
                </a:lnTo>
                <a:lnTo>
                  <a:pt x="441" y="167"/>
                </a:lnTo>
                <a:lnTo>
                  <a:pt x="462" y="178"/>
                </a:lnTo>
                <a:lnTo>
                  <a:pt x="466" y="164"/>
                </a:lnTo>
                <a:lnTo>
                  <a:pt x="466" y="164"/>
                </a:lnTo>
                <a:lnTo>
                  <a:pt x="466" y="161"/>
                </a:lnTo>
                <a:lnTo>
                  <a:pt x="467" y="159"/>
                </a:lnTo>
                <a:lnTo>
                  <a:pt x="469" y="158"/>
                </a:lnTo>
                <a:lnTo>
                  <a:pt x="473" y="159"/>
                </a:lnTo>
                <a:lnTo>
                  <a:pt x="484" y="173"/>
                </a:lnTo>
                <a:lnTo>
                  <a:pt x="496" y="180"/>
                </a:lnTo>
                <a:lnTo>
                  <a:pt x="501" y="181"/>
                </a:lnTo>
                <a:lnTo>
                  <a:pt x="500" y="160"/>
                </a:lnTo>
                <a:lnTo>
                  <a:pt x="480" y="14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8" name="Freeform 20">
            <a:extLst>
              <a:ext uri="{FF2B5EF4-FFF2-40B4-BE49-F238E27FC236}">
                <a16:creationId xmlns:a16="http://schemas.microsoft.com/office/drawing/2014/main" id="{BCC4B48E-8318-B2D5-9FB1-20FB5F0FA008}"/>
              </a:ext>
            </a:extLst>
          </p:cNvPr>
          <p:cNvSpPr>
            <a:spLocks/>
          </p:cNvSpPr>
          <p:nvPr/>
        </p:nvSpPr>
        <p:spPr bwMode="auto">
          <a:xfrm>
            <a:off x="2140878" y="3789656"/>
            <a:ext cx="971413" cy="834890"/>
          </a:xfrm>
          <a:custGeom>
            <a:avLst/>
            <a:gdLst>
              <a:gd name="T0" fmla="*/ 505 w 523"/>
              <a:gd name="T1" fmla="*/ 389 h 449"/>
              <a:gd name="T2" fmla="*/ 518 w 523"/>
              <a:gd name="T3" fmla="*/ 358 h 449"/>
              <a:gd name="T4" fmla="*/ 504 w 523"/>
              <a:gd name="T5" fmla="*/ 315 h 449"/>
              <a:gd name="T6" fmla="*/ 454 w 523"/>
              <a:gd name="T7" fmla="*/ 303 h 449"/>
              <a:gd name="T8" fmla="*/ 435 w 523"/>
              <a:gd name="T9" fmla="*/ 308 h 449"/>
              <a:gd name="T10" fmla="*/ 410 w 523"/>
              <a:gd name="T11" fmla="*/ 285 h 449"/>
              <a:gd name="T12" fmla="*/ 392 w 523"/>
              <a:gd name="T13" fmla="*/ 261 h 449"/>
              <a:gd name="T14" fmla="*/ 331 w 523"/>
              <a:gd name="T15" fmla="*/ 214 h 449"/>
              <a:gd name="T16" fmla="*/ 358 w 523"/>
              <a:gd name="T17" fmla="*/ 189 h 449"/>
              <a:gd name="T18" fmla="*/ 388 w 523"/>
              <a:gd name="T19" fmla="*/ 169 h 449"/>
              <a:gd name="T20" fmla="*/ 356 w 523"/>
              <a:gd name="T21" fmla="*/ 139 h 449"/>
              <a:gd name="T22" fmla="*/ 360 w 523"/>
              <a:gd name="T23" fmla="*/ 66 h 449"/>
              <a:gd name="T24" fmla="*/ 404 w 523"/>
              <a:gd name="T25" fmla="*/ 51 h 449"/>
              <a:gd name="T26" fmla="*/ 376 w 523"/>
              <a:gd name="T27" fmla="*/ 31 h 449"/>
              <a:gd name="T28" fmla="*/ 356 w 523"/>
              <a:gd name="T29" fmla="*/ 34 h 449"/>
              <a:gd name="T30" fmla="*/ 331 w 523"/>
              <a:gd name="T31" fmla="*/ 62 h 449"/>
              <a:gd name="T32" fmla="*/ 292 w 523"/>
              <a:gd name="T33" fmla="*/ 80 h 449"/>
              <a:gd name="T34" fmla="*/ 255 w 523"/>
              <a:gd name="T35" fmla="*/ 101 h 449"/>
              <a:gd name="T36" fmla="*/ 235 w 523"/>
              <a:gd name="T37" fmla="*/ 114 h 449"/>
              <a:gd name="T38" fmla="*/ 241 w 523"/>
              <a:gd name="T39" fmla="*/ 120 h 449"/>
              <a:gd name="T40" fmla="*/ 243 w 523"/>
              <a:gd name="T41" fmla="*/ 124 h 449"/>
              <a:gd name="T42" fmla="*/ 240 w 523"/>
              <a:gd name="T43" fmla="*/ 126 h 449"/>
              <a:gd name="T44" fmla="*/ 203 w 523"/>
              <a:gd name="T45" fmla="*/ 126 h 449"/>
              <a:gd name="T46" fmla="*/ 190 w 523"/>
              <a:gd name="T47" fmla="*/ 94 h 449"/>
              <a:gd name="T48" fmla="*/ 169 w 523"/>
              <a:gd name="T49" fmla="*/ 78 h 449"/>
              <a:gd name="T50" fmla="*/ 168 w 523"/>
              <a:gd name="T51" fmla="*/ 74 h 449"/>
              <a:gd name="T52" fmla="*/ 163 w 523"/>
              <a:gd name="T53" fmla="*/ 68 h 449"/>
              <a:gd name="T54" fmla="*/ 137 w 523"/>
              <a:gd name="T55" fmla="*/ 66 h 449"/>
              <a:gd name="T56" fmla="*/ 114 w 523"/>
              <a:gd name="T57" fmla="*/ 31 h 449"/>
              <a:gd name="T58" fmla="*/ 94 w 523"/>
              <a:gd name="T59" fmla="*/ 11 h 449"/>
              <a:gd name="T60" fmla="*/ 80 w 523"/>
              <a:gd name="T61" fmla="*/ 2 h 449"/>
              <a:gd name="T62" fmla="*/ 59 w 523"/>
              <a:gd name="T63" fmla="*/ 20 h 449"/>
              <a:gd name="T64" fmla="*/ 55 w 523"/>
              <a:gd name="T65" fmla="*/ 64 h 449"/>
              <a:gd name="T66" fmla="*/ 37 w 523"/>
              <a:gd name="T67" fmla="*/ 109 h 449"/>
              <a:gd name="T68" fmla="*/ 14 w 523"/>
              <a:gd name="T69" fmla="*/ 114 h 449"/>
              <a:gd name="T70" fmla="*/ 0 w 523"/>
              <a:gd name="T71" fmla="*/ 130 h 449"/>
              <a:gd name="T72" fmla="*/ 52 w 523"/>
              <a:gd name="T73" fmla="*/ 164 h 449"/>
              <a:gd name="T74" fmla="*/ 76 w 523"/>
              <a:gd name="T75" fmla="*/ 212 h 449"/>
              <a:gd name="T76" fmla="*/ 101 w 523"/>
              <a:gd name="T77" fmla="*/ 225 h 449"/>
              <a:gd name="T78" fmla="*/ 155 w 523"/>
              <a:gd name="T79" fmla="*/ 264 h 449"/>
              <a:gd name="T80" fmla="*/ 162 w 523"/>
              <a:gd name="T81" fmla="*/ 297 h 449"/>
              <a:gd name="T82" fmla="*/ 217 w 523"/>
              <a:gd name="T83" fmla="*/ 338 h 449"/>
              <a:gd name="T84" fmla="*/ 246 w 523"/>
              <a:gd name="T85" fmla="*/ 385 h 449"/>
              <a:gd name="T86" fmla="*/ 273 w 523"/>
              <a:gd name="T87" fmla="*/ 399 h 449"/>
              <a:gd name="T88" fmla="*/ 311 w 523"/>
              <a:gd name="T89" fmla="*/ 408 h 449"/>
              <a:gd name="T90" fmla="*/ 345 w 523"/>
              <a:gd name="T91" fmla="*/ 448 h 449"/>
              <a:gd name="T92" fmla="*/ 363 w 523"/>
              <a:gd name="T93" fmla="*/ 431 h 449"/>
              <a:gd name="T94" fmla="*/ 386 w 523"/>
              <a:gd name="T95" fmla="*/ 428 h 449"/>
              <a:gd name="T96" fmla="*/ 431 w 523"/>
              <a:gd name="T97" fmla="*/ 449 h 449"/>
              <a:gd name="T98" fmla="*/ 454 w 523"/>
              <a:gd name="T99" fmla="*/ 437 h 449"/>
              <a:gd name="T100" fmla="*/ 478 w 523"/>
              <a:gd name="T101" fmla="*/ 437 h 449"/>
              <a:gd name="T102" fmla="*/ 500 w 523"/>
              <a:gd name="T103" fmla="*/ 403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3" h="449">
                <a:moveTo>
                  <a:pt x="500" y="403"/>
                </a:moveTo>
                <a:lnTo>
                  <a:pt x="505" y="389"/>
                </a:lnTo>
                <a:lnTo>
                  <a:pt x="523" y="381"/>
                </a:lnTo>
                <a:lnTo>
                  <a:pt x="518" y="358"/>
                </a:lnTo>
                <a:lnTo>
                  <a:pt x="514" y="328"/>
                </a:lnTo>
                <a:lnTo>
                  <a:pt x="504" y="315"/>
                </a:lnTo>
                <a:lnTo>
                  <a:pt x="467" y="301"/>
                </a:lnTo>
                <a:lnTo>
                  <a:pt x="454" y="303"/>
                </a:lnTo>
                <a:lnTo>
                  <a:pt x="449" y="315"/>
                </a:lnTo>
                <a:lnTo>
                  <a:pt x="435" y="308"/>
                </a:lnTo>
                <a:lnTo>
                  <a:pt x="411" y="301"/>
                </a:lnTo>
                <a:lnTo>
                  <a:pt x="410" y="285"/>
                </a:lnTo>
                <a:lnTo>
                  <a:pt x="392" y="283"/>
                </a:lnTo>
                <a:lnTo>
                  <a:pt x="392" y="261"/>
                </a:lnTo>
                <a:lnTo>
                  <a:pt x="372" y="246"/>
                </a:lnTo>
                <a:lnTo>
                  <a:pt x="331" y="214"/>
                </a:lnTo>
                <a:lnTo>
                  <a:pt x="336" y="194"/>
                </a:lnTo>
                <a:lnTo>
                  <a:pt x="358" y="189"/>
                </a:lnTo>
                <a:lnTo>
                  <a:pt x="390" y="193"/>
                </a:lnTo>
                <a:lnTo>
                  <a:pt x="388" y="169"/>
                </a:lnTo>
                <a:lnTo>
                  <a:pt x="367" y="155"/>
                </a:lnTo>
                <a:lnTo>
                  <a:pt x="356" y="139"/>
                </a:lnTo>
                <a:lnTo>
                  <a:pt x="354" y="101"/>
                </a:lnTo>
                <a:lnTo>
                  <a:pt x="360" y="66"/>
                </a:lnTo>
                <a:lnTo>
                  <a:pt x="390" y="64"/>
                </a:lnTo>
                <a:lnTo>
                  <a:pt x="404" y="51"/>
                </a:lnTo>
                <a:lnTo>
                  <a:pt x="395" y="32"/>
                </a:lnTo>
                <a:lnTo>
                  <a:pt x="376" y="31"/>
                </a:lnTo>
                <a:lnTo>
                  <a:pt x="367" y="47"/>
                </a:lnTo>
                <a:lnTo>
                  <a:pt x="356" y="34"/>
                </a:lnTo>
                <a:lnTo>
                  <a:pt x="340" y="40"/>
                </a:lnTo>
                <a:lnTo>
                  <a:pt x="331" y="62"/>
                </a:lnTo>
                <a:lnTo>
                  <a:pt x="299" y="66"/>
                </a:lnTo>
                <a:lnTo>
                  <a:pt x="292" y="80"/>
                </a:lnTo>
                <a:lnTo>
                  <a:pt x="275" y="89"/>
                </a:lnTo>
                <a:lnTo>
                  <a:pt x="255" y="101"/>
                </a:lnTo>
                <a:lnTo>
                  <a:pt x="244" y="103"/>
                </a:lnTo>
                <a:lnTo>
                  <a:pt x="235" y="114"/>
                </a:lnTo>
                <a:lnTo>
                  <a:pt x="235" y="114"/>
                </a:lnTo>
                <a:lnTo>
                  <a:pt x="241" y="120"/>
                </a:lnTo>
                <a:lnTo>
                  <a:pt x="243" y="122"/>
                </a:lnTo>
                <a:lnTo>
                  <a:pt x="243" y="124"/>
                </a:lnTo>
                <a:lnTo>
                  <a:pt x="242" y="125"/>
                </a:lnTo>
                <a:lnTo>
                  <a:pt x="240" y="126"/>
                </a:lnTo>
                <a:lnTo>
                  <a:pt x="233" y="126"/>
                </a:lnTo>
                <a:lnTo>
                  <a:pt x="203" y="126"/>
                </a:lnTo>
                <a:lnTo>
                  <a:pt x="196" y="116"/>
                </a:lnTo>
                <a:lnTo>
                  <a:pt x="190" y="94"/>
                </a:lnTo>
                <a:lnTo>
                  <a:pt x="174" y="101"/>
                </a:lnTo>
                <a:lnTo>
                  <a:pt x="169" y="78"/>
                </a:lnTo>
                <a:lnTo>
                  <a:pt x="169" y="78"/>
                </a:lnTo>
                <a:lnTo>
                  <a:pt x="168" y="74"/>
                </a:lnTo>
                <a:lnTo>
                  <a:pt x="166" y="71"/>
                </a:lnTo>
                <a:lnTo>
                  <a:pt x="163" y="68"/>
                </a:lnTo>
                <a:lnTo>
                  <a:pt x="158" y="66"/>
                </a:lnTo>
                <a:lnTo>
                  <a:pt x="137" y="66"/>
                </a:lnTo>
                <a:lnTo>
                  <a:pt x="117" y="57"/>
                </a:lnTo>
                <a:lnTo>
                  <a:pt x="114" y="31"/>
                </a:lnTo>
                <a:lnTo>
                  <a:pt x="99" y="18"/>
                </a:lnTo>
                <a:lnTo>
                  <a:pt x="94" y="11"/>
                </a:lnTo>
                <a:lnTo>
                  <a:pt x="96" y="0"/>
                </a:lnTo>
                <a:lnTo>
                  <a:pt x="80" y="2"/>
                </a:lnTo>
                <a:lnTo>
                  <a:pt x="72" y="20"/>
                </a:lnTo>
                <a:lnTo>
                  <a:pt x="59" y="20"/>
                </a:lnTo>
                <a:lnTo>
                  <a:pt x="61" y="41"/>
                </a:lnTo>
                <a:lnTo>
                  <a:pt x="55" y="64"/>
                </a:lnTo>
                <a:lnTo>
                  <a:pt x="25" y="89"/>
                </a:lnTo>
                <a:lnTo>
                  <a:pt x="37" y="109"/>
                </a:lnTo>
                <a:lnTo>
                  <a:pt x="27" y="114"/>
                </a:lnTo>
                <a:lnTo>
                  <a:pt x="14" y="114"/>
                </a:lnTo>
                <a:lnTo>
                  <a:pt x="0" y="119"/>
                </a:lnTo>
                <a:lnTo>
                  <a:pt x="0" y="130"/>
                </a:lnTo>
                <a:lnTo>
                  <a:pt x="27" y="141"/>
                </a:lnTo>
                <a:lnTo>
                  <a:pt x="52" y="164"/>
                </a:lnTo>
                <a:lnTo>
                  <a:pt x="61" y="189"/>
                </a:lnTo>
                <a:lnTo>
                  <a:pt x="76" y="212"/>
                </a:lnTo>
                <a:lnTo>
                  <a:pt x="89" y="225"/>
                </a:lnTo>
                <a:lnTo>
                  <a:pt x="101" y="225"/>
                </a:lnTo>
                <a:lnTo>
                  <a:pt x="124" y="237"/>
                </a:lnTo>
                <a:lnTo>
                  <a:pt x="155" y="264"/>
                </a:lnTo>
                <a:lnTo>
                  <a:pt x="162" y="285"/>
                </a:lnTo>
                <a:lnTo>
                  <a:pt x="162" y="297"/>
                </a:lnTo>
                <a:lnTo>
                  <a:pt x="178" y="306"/>
                </a:lnTo>
                <a:lnTo>
                  <a:pt x="217" y="338"/>
                </a:lnTo>
                <a:lnTo>
                  <a:pt x="226" y="358"/>
                </a:lnTo>
                <a:lnTo>
                  <a:pt x="246" y="385"/>
                </a:lnTo>
                <a:lnTo>
                  <a:pt x="257" y="387"/>
                </a:lnTo>
                <a:lnTo>
                  <a:pt x="273" y="399"/>
                </a:lnTo>
                <a:lnTo>
                  <a:pt x="288" y="399"/>
                </a:lnTo>
                <a:lnTo>
                  <a:pt x="311" y="408"/>
                </a:lnTo>
                <a:lnTo>
                  <a:pt x="331" y="444"/>
                </a:lnTo>
                <a:lnTo>
                  <a:pt x="345" y="448"/>
                </a:lnTo>
                <a:lnTo>
                  <a:pt x="352" y="439"/>
                </a:lnTo>
                <a:lnTo>
                  <a:pt x="363" y="431"/>
                </a:lnTo>
                <a:lnTo>
                  <a:pt x="376" y="431"/>
                </a:lnTo>
                <a:lnTo>
                  <a:pt x="386" y="428"/>
                </a:lnTo>
                <a:lnTo>
                  <a:pt x="419" y="439"/>
                </a:lnTo>
                <a:lnTo>
                  <a:pt x="431" y="449"/>
                </a:lnTo>
                <a:lnTo>
                  <a:pt x="453" y="449"/>
                </a:lnTo>
                <a:lnTo>
                  <a:pt x="454" y="437"/>
                </a:lnTo>
                <a:lnTo>
                  <a:pt x="462" y="435"/>
                </a:lnTo>
                <a:lnTo>
                  <a:pt x="478" y="437"/>
                </a:lnTo>
                <a:lnTo>
                  <a:pt x="500" y="428"/>
                </a:lnTo>
                <a:lnTo>
                  <a:pt x="500" y="403"/>
                </a:lnTo>
                <a:close/>
              </a:path>
            </a:pathLst>
          </a:custGeom>
          <a:solidFill>
            <a:schemeClr val="accent3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89" name="Freeform 21">
            <a:extLst>
              <a:ext uri="{FF2B5EF4-FFF2-40B4-BE49-F238E27FC236}">
                <a16:creationId xmlns:a16="http://schemas.microsoft.com/office/drawing/2014/main" id="{F9F2ECEC-E21B-B4C4-484F-F01FCE308F87}"/>
              </a:ext>
            </a:extLst>
          </p:cNvPr>
          <p:cNvSpPr>
            <a:spLocks/>
          </p:cNvSpPr>
          <p:nvPr/>
        </p:nvSpPr>
        <p:spPr bwMode="auto">
          <a:xfrm>
            <a:off x="1516024" y="2947766"/>
            <a:ext cx="1013419" cy="1083430"/>
          </a:xfrm>
          <a:custGeom>
            <a:avLst/>
            <a:gdLst>
              <a:gd name="T0" fmla="*/ 363 w 545"/>
              <a:gd name="T1" fmla="*/ 568 h 584"/>
              <a:gd name="T2" fmla="*/ 361 w 545"/>
              <a:gd name="T3" fmla="*/ 543 h 584"/>
              <a:gd name="T4" fmla="*/ 397 w 545"/>
              <a:gd name="T5" fmla="*/ 495 h 584"/>
              <a:gd name="T6" fmla="*/ 408 w 545"/>
              <a:gd name="T7" fmla="*/ 474 h 584"/>
              <a:gd name="T8" fmla="*/ 432 w 545"/>
              <a:gd name="T9" fmla="*/ 454 h 584"/>
              <a:gd name="T10" fmla="*/ 448 w 545"/>
              <a:gd name="T11" fmla="*/ 415 h 584"/>
              <a:gd name="T12" fmla="*/ 462 w 545"/>
              <a:gd name="T13" fmla="*/ 352 h 584"/>
              <a:gd name="T14" fmla="*/ 487 w 545"/>
              <a:gd name="T15" fmla="*/ 349 h 584"/>
              <a:gd name="T16" fmla="*/ 471 w 545"/>
              <a:gd name="T17" fmla="*/ 311 h 584"/>
              <a:gd name="T18" fmla="*/ 478 w 545"/>
              <a:gd name="T19" fmla="*/ 273 h 584"/>
              <a:gd name="T20" fmla="*/ 478 w 545"/>
              <a:gd name="T21" fmla="*/ 271 h 584"/>
              <a:gd name="T22" fmla="*/ 480 w 545"/>
              <a:gd name="T23" fmla="*/ 269 h 584"/>
              <a:gd name="T24" fmla="*/ 488 w 545"/>
              <a:gd name="T25" fmla="*/ 268 h 584"/>
              <a:gd name="T26" fmla="*/ 505 w 545"/>
              <a:gd name="T27" fmla="*/ 258 h 584"/>
              <a:gd name="T28" fmla="*/ 512 w 545"/>
              <a:gd name="T29" fmla="*/ 247 h 584"/>
              <a:gd name="T30" fmla="*/ 541 w 545"/>
              <a:gd name="T31" fmla="*/ 222 h 584"/>
              <a:gd name="T32" fmla="*/ 544 w 545"/>
              <a:gd name="T33" fmla="*/ 208 h 584"/>
              <a:gd name="T34" fmla="*/ 543 w 545"/>
              <a:gd name="T35" fmla="*/ 204 h 584"/>
              <a:gd name="T36" fmla="*/ 537 w 545"/>
              <a:gd name="T37" fmla="*/ 205 h 584"/>
              <a:gd name="T38" fmla="*/ 484 w 545"/>
              <a:gd name="T39" fmla="*/ 201 h 584"/>
              <a:gd name="T40" fmla="*/ 379 w 545"/>
              <a:gd name="T41" fmla="*/ 142 h 584"/>
              <a:gd name="T42" fmla="*/ 388 w 545"/>
              <a:gd name="T43" fmla="*/ 113 h 584"/>
              <a:gd name="T44" fmla="*/ 347 w 545"/>
              <a:gd name="T45" fmla="*/ 103 h 584"/>
              <a:gd name="T46" fmla="*/ 344 w 545"/>
              <a:gd name="T47" fmla="*/ 99 h 584"/>
              <a:gd name="T48" fmla="*/ 332 w 545"/>
              <a:gd name="T49" fmla="*/ 89 h 584"/>
              <a:gd name="T50" fmla="*/ 295 w 545"/>
              <a:gd name="T51" fmla="*/ 101 h 584"/>
              <a:gd name="T52" fmla="*/ 286 w 545"/>
              <a:gd name="T53" fmla="*/ 117 h 584"/>
              <a:gd name="T54" fmla="*/ 263 w 545"/>
              <a:gd name="T55" fmla="*/ 124 h 584"/>
              <a:gd name="T56" fmla="*/ 223 w 545"/>
              <a:gd name="T57" fmla="*/ 103 h 584"/>
              <a:gd name="T58" fmla="*/ 158 w 545"/>
              <a:gd name="T59" fmla="*/ 79 h 584"/>
              <a:gd name="T60" fmla="*/ 127 w 545"/>
              <a:gd name="T61" fmla="*/ 48 h 584"/>
              <a:gd name="T62" fmla="*/ 92 w 545"/>
              <a:gd name="T63" fmla="*/ 30 h 584"/>
              <a:gd name="T64" fmla="*/ 67 w 545"/>
              <a:gd name="T65" fmla="*/ 21 h 584"/>
              <a:gd name="T66" fmla="*/ 33 w 545"/>
              <a:gd name="T67" fmla="*/ 0 h 584"/>
              <a:gd name="T68" fmla="*/ 11 w 545"/>
              <a:gd name="T69" fmla="*/ 21 h 584"/>
              <a:gd name="T70" fmla="*/ 0 w 545"/>
              <a:gd name="T71" fmla="*/ 19 h 584"/>
              <a:gd name="T72" fmla="*/ 9 w 545"/>
              <a:gd name="T73" fmla="*/ 48 h 584"/>
              <a:gd name="T74" fmla="*/ 24 w 545"/>
              <a:gd name="T75" fmla="*/ 62 h 584"/>
              <a:gd name="T76" fmla="*/ 33 w 545"/>
              <a:gd name="T77" fmla="*/ 59 h 584"/>
              <a:gd name="T78" fmla="*/ 34 w 545"/>
              <a:gd name="T79" fmla="*/ 58 h 584"/>
              <a:gd name="T80" fmla="*/ 36 w 545"/>
              <a:gd name="T81" fmla="*/ 63 h 584"/>
              <a:gd name="T82" fmla="*/ 40 w 545"/>
              <a:gd name="T83" fmla="*/ 73 h 584"/>
              <a:gd name="T84" fmla="*/ 67 w 545"/>
              <a:gd name="T85" fmla="*/ 97 h 584"/>
              <a:gd name="T86" fmla="*/ 74 w 545"/>
              <a:gd name="T87" fmla="*/ 119 h 584"/>
              <a:gd name="T88" fmla="*/ 110 w 545"/>
              <a:gd name="T89" fmla="*/ 160 h 584"/>
              <a:gd name="T90" fmla="*/ 113 w 545"/>
              <a:gd name="T91" fmla="*/ 212 h 584"/>
              <a:gd name="T92" fmla="*/ 120 w 545"/>
              <a:gd name="T93" fmla="*/ 280 h 584"/>
              <a:gd name="T94" fmla="*/ 138 w 545"/>
              <a:gd name="T95" fmla="*/ 300 h 584"/>
              <a:gd name="T96" fmla="*/ 163 w 545"/>
              <a:gd name="T97" fmla="*/ 340 h 584"/>
              <a:gd name="T98" fmla="*/ 151 w 545"/>
              <a:gd name="T99" fmla="*/ 413 h 584"/>
              <a:gd name="T100" fmla="*/ 167 w 545"/>
              <a:gd name="T101" fmla="*/ 422 h 584"/>
              <a:gd name="T102" fmla="*/ 204 w 545"/>
              <a:gd name="T103" fmla="*/ 422 h 584"/>
              <a:gd name="T104" fmla="*/ 202 w 545"/>
              <a:gd name="T105" fmla="*/ 460 h 584"/>
              <a:gd name="T106" fmla="*/ 238 w 545"/>
              <a:gd name="T107" fmla="*/ 481 h 584"/>
              <a:gd name="T108" fmla="*/ 270 w 545"/>
              <a:gd name="T109" fmla="*/ 511 h 584"/>
              <a:gd name="T110" fmla="*/ 288 w 545"/>
              <a:gd name="T111" fmla="*/ 536 h 584"/>
              <a:gd name="T112" fmla="*/ 284 w 545"/>
              <a:gd name="T113" fmla="*/ 545 h 584"/>
              <a:gd name="T114" fmla="*/ 288 w 545"/>
              <a:gd name="T115" fmla="*/ 575 h 584"/>
              <a:gd name="T116" fmla="*/ 336 w 545"/>
              <a:gd name="T117" fmla="*/ 584 h 584"/>
              <a:gd name="T118" fmla="*/ 350 w 545"/>
              <a:gd name="T119" fmla="*/ 56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5" h="584">
                <a:moveTo>
                  <a:pt x="350" y="568"/>
                </a:moveTo>
                <a:lnTo>
                  <a:pt x="363" y="568"/>
                </a:lnTo>
                <a:lnTo>
                  <a:pt x="373" y="563"/>
                </a:lnTo>
                <a:lnTo>
                  <a:pt x="361" y="543"/>
                </a:lnTo>
                <a:lnTo>
                  <a:pt x="391" y="518"/>
                </a:lnTo>
                <a:lnTo>
                  <a:pt x="397" y="495"/>
                </a:lnTo>
                <a:lnTo>
                  <a:pt x="395" y="474"/>
                </a:lnTo>
                <a:lnTo>
                  <a:pt x="408" y="474"/>
                </a:lnTo>
                <a:lnTo>
                  <a:pt x="416" y="456"/>
                </a:lnTo>
                <a:lnTo>
                  <a:pt x="432" y="454"/>
                </a:lnTo>
                <a:lnTo>
                  <a:pt x="442" y="443"/>
                </a:lnTo>
                <a:lnTo>
                  <a:pt x="448" y="415"/>
                </a:lnTo>
                <a:lnTo>
                  <a:pt x="451" y="367"/>
                </a:lnTo>
                <a:lnTo>
                  <a:pt x="462" y="352"/>
                </a:lnTo>
                <a:lnTo>
                  <a:pt x="473" y="347"/>
                </a:lnTo>
                <a:lnTo>
                  <a:pt x="487" y="349"/>
                </a:lnTo>
                <a:lnTo>
                  <a:pt x="489" y="340"/>
                </a:lnTo>
                <a:lnTo>
                  <a:pt x="471" y="311"/>
                </a:lnTo>
                <a:lnTo>
                  <a:pt x="471" y="299"/>
                </a:lnTo>
                <a:lnTo>
                  <a:pt x="478" y="273"/>
                </a:lnTo>
                <a:lnTo>
                  <a:pt x="478" y="273"/>
                </a:lnTo>
                <a:lnTo>
                  <a:pt x="478" y="271"/>
                </a:lnTo>
                <a:lnTo>
                  <a:pt x="478" y="269"/>
                </a:lnTo>
                <a:lnTo>
                  <a:pt x="480" y="269"/>
                </a:lnTo>
                <a:lnTo>
                  <a:pt x="482" y="268"/>
                </a:lnTo>
                <a:lnTo>
                  <a:pt x="488" y="268"/>
                </a:lnTo>
                <a:lnTo>
                  <a:pt x="496" y="269"/>
                </a:lnTo>
                <a:lnTo>
                  <a:pt x="505" y="258"/>
                </a:lnTo>
                <a:lnTo>
                  <a:pt x="512" y="254"/>
                </a:lnTo>
                <a:lnTo>
                  <a:pt x="512" y="247"/>
                </a:lnTo>
                <a:lnTo>
                  <a:pt x="526" y="239"/>
                </a:lnTo>
                <a:lnTo>
                  <a:pt x="541" y="222"/>
                </a:lnTo>
                <a:lnTo>
                  <a:pt x="544" y="208"/>
                </a:lnTo>
                <a:lnTo>
                  <a:pt x="544" y="208"/>
                </a:lnTo>
                <a:lnTo>
                  <a:pt x="545" y="206"/>
                </a:lnTo>
                <a:lnTo>
                  <a:pt x="543" y="204"/>
                </a:lnTo>
                <a:lnTo>
                  <a:pt x="541" y="204"/>
                </a:lnTo>
                <a:lnTo>
                  <a:pt x="537" y="205"/>
                </a:lnTo>
                <a:lnTo>
                  <a:pt x="514" y="206"/>
                </a:lnTo>
                <a:lnTo>
                  <a:pt x="484" y="201"/>
                </a:lnTo>
                <a:lnTo>
                  <a:pt x="433" y="194"/>
                </a:lnTo>
                <a:lnTo>
                  <a:pt x="379" y="142"/>
                </a:lnTo>
                <a:lnTo>
                  <a:pt x="391" y="126"/>
                </a:lnTo>
                <a:lnTo>
                  <a:pt x="388" y="113"/>
                </a:lnTo>
                <a:lnTo>
                  <a:pt x="350" y="117"/>
                </a:lnTo>
                <a:lnTo>
                  <a:pt x="347" y="103"/>
                </a:lnTo>
                <a:lnTo>
                  <a:pt x="347" y="103"/>
                </a:lnTo>
                <a:lnTo>
                  <a:pt x="344" y="99"/>
                </a:lnTo>
                <a:lnTo>
                  <a:pt x="339" y="94"/>
                </a:lnTo>
                <a:lnTo>
                  <a:pt x="332" y="89"/>
                </a:lnTo>
                <a:lnTo>
                  <a:pt x="322" y="83"/>
                </a:lnTo>
                <a:lnTo>
                  <a:pt x="295" y="101"/>
                </a:lnTo>
                <a:lnTo>
                  <a:pt x="297" y="117"/>
                </a:lnTo>
                <a:lnTo>
                  <a:pt x="286" y="117"/>
                </a:lnTo>
                <a:lnTo>
                  <a:pt x="273" y="112"/>
                </a:lnTo>
                <a:lnTo>
                  <a:pt x="263" y="124"/>
                </a:lnTo>
                <a:lnTo>
                  <a:pt x="238" y="115"/>
                </a:lnTo>
                <a:lnTo>
                  <a:pt x="223" y="103"/>
                </a:lnTo>
                <a:lnTo>
                  <a:pt x="165" y="90"/>
                </a:lnTo>
                <a:lnTo>
                  <a:pt x="158" y="79"/>
                </a:lnTo>
                <a:lnTo>
                  <a:pt x="156" y="65"/>
                </a:lnTo>
                <a:lnTo>
                  <a:pt x="127" y="48"/>
                </a:lnTo>
                <a:lnTo>
                  <a:pt x="104" y="48"/>
                </a:lnTo>
                <a:lnTo>
                  <a:pt x="92" y="30"/>
                </a:lnTo>
                <a:lnTo>
                  <a:pt x="79" y="25"/>
                </a:lnTo>
                <a:lnTo>
                  <a:pt x="67" y="21"/>
                </a:lnTo>
                <a:lnTo>
                  <a:pt x="63" y="7"/>
                </a:lnTo>
                <a:lnTo>
                  <a:pt x="33" y="0"/>
                </a:lnTo>
                <a:lnTo>
                  <a:pt x="15" y="12"/>
                </a:lnTo>
                <a:lnTo>
                  <a:pt x="11" y="21"/>
                </a:lnTo>
                <a:lnTo>
                  <a:pt x="4" y="20"/>
                </a:lnTo>
                <a:lnTo>
                  <a:pt x="0" y="19"/>
                </a:lnTo>
                <a:lnTo>
                  <a:pt x="9" y="48"/>
                </a:lnTo>
                <a:lnTo>
                  <a:pt x="9" y="48"/>
                </a:lnTo>
                <a:lnTo>
                  <a:pt x="20" y="59"/>
                </a:lnTo>
                <a:lnTo>
                  <a:pt x="24" y="62"/>
                </a:lnTo>
                <a:lnTo>
                  <a:pt x="27" y="63"/>
                </a:lnTo>
                <a:lnTo>
                  <a:pt x="33" y="59"/>
                </a:lnTo>
                <a:lnTo>
                  <a:pt x="33" y="59"/>
                </a:lnTo>
                <a:lnTo>
                  <a:pt x="34" y="58"/>
                </a:lnTo>
                <a:lnTo>
                  <a:pt x="34" y="59"/>
                </a:lnTo>
                <a:lnTo>
                  <a:pt x="36" y="63"/>
                </a:lnTo>
                <a:lnTo>
                  <a:pt x="36" y="63"/>
                </a:lnTo>
                <a:lnTo>
                  <a:pt x="40" y="73"/>
                </a:lnTo>
                <a:lnTo>
                  <a:pt x="47" y="85"/>
                </a:lnTo>
                <a:lnTo>
                  <a:pt x="67" y="97"/>
                </a:lnTo>
                <a:lnTo>
                  <a:pt x="68" y="118"/>
                </a:lnTo>
                <a:lnTo>
                  <a:pt x="74" y="119"/>
                </a:lnTo>
                <a:lnTo>
                  <a:pt x="92" y="133"/>
                </a:lnTo>
                <a:lnTo>
                  <a:pt x="110" y="160"/>
                </a:lnTo>
                <a:lnTo>
                  <a:pt x="115" y="181"/>
                </a:lnTo>
                <a:lnTo>
                  <a:pt x="113" y="212"/>
                </a:lnTo>
                <a:lnTo>
                  <a:pt x="118" y="240"/>
                </a:lnTo>
                <a:lnTo>
                  <a:pt x="120" y="280"/>
                </a:lnTo>
                <a:lnTo>
                  <a:pt x="127" y="280"/>
                </a:lnTo>
                <a:lnTo>
                  <a:pt x="138" y="300"/>
                </a:lnTo>
                <a:lnTo>
                  <a:pt x="154" y="322"/>
                </a:lnTo>
                <a:lnTo>
                  <a:pt x="163" y="340"/>
                </a:lnTo>
                <a:lnTo>
                  <a:pt x="161" y="383"/>
                </a:lnTo>
                <a:lnTo>
                  <a:pt x="151" y="413"/>
                </a:lnTo>
                <a:lnTo>
                  <a:pt x="158" y="427"/>
                </a:lnTo>
                <a:lnTo>
                  <a:pt x="167" y="422"/>
                </a:lnTo>
                <a:lnTo>
                  <a:pt x="184" y="417"/>
                </a:lnTo>
                <a:lnTo>
                  <a:pt x="204" y="422"/>
                </a:lnTo>
                <a:lnTo>
                  <a:pt x="207" y="438"/>
                </a:lnTo>
                <a:lnTo>
                  <a:pt x="202" y="460"/>
                </a:lnTo>
                <a:lnTo>
                  <a:pt x="209" y="467"/>
                </a:lnTo>
                <a:lnTo>
                  <a:pt x="238" y="481"/>
                </a:lnTo>
                <a:lnTo>
                  <a:pt x="254" y="499"/>
                </a:lnTo>
                <a:lnTo>
                  <a:pt x="270" y="511"/>
                </a:lnTo>
                <a:lnTo>
                  <a:pt x="277" y="516"/>
                </a:lnTo>
                <a:lnTo>
                  <a:pt x="288" y="536"/>
                </a:lnTo>
                <a:lnTo>
                  <a:pt x="291" y="546"/>
                </a:lnTo>
                <a:lnTo>
                  <a:pt x="284" y="545"/>
                </a:lnTo>
                <a:lnTo>
                  <a:pt x="272" y="552"/>
                </a:lnTo>
                <a:lnTo>
                  <a:pt x="288" y="575"/>
                </a:lnTo>
                <a:lnTo>
                  <a:pt x="302" y="570"/>
                </a:lnTo>
                <a:lnTo>
                  <a:pt x="336" y="584"/>
                </a:lnTo>
                <a:lnTo>
                  <a:pt x="336" y="573"/>
                </a:lnTo>
                <a:lnTo>
                  <a:pt x="350" y="568"/>
                </a:lnTo>
                <a:close/>
              </a:path>
            </a:pathLst>
          </a:custGeom>
          <a:solidFill>
            <a:schemeClr val="accent3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90" name="Freeform 22">
            <a:extLst>
              <a:ext uri="{FF2B5EF4-FFF2-40B4-BE49-F238E27FC236}">
                <a16:creationId xmlns:a16="http://schemas.microsoft.com/office/drawing/2014/main" id="{EDA5583F-D03B-6132-9B46-9FA046AFA487}"/>
              </a:ext>
            </a:extLst>
          </p:cNvPr>
          <p:cNvSpPr>
            <a:spLocks/>
          </p:cNvSpPr>
          <p:nvPr/>
        </p:nvSpPr>
        <p:spPr bwMode="auto">
          <a:xfrm>
            <a:off x="448346" y="1895840"/>
            <a:ext cx="901400" cy="1195450"/>
          </a:xfrm>
          <a:custGeom>
            <a:avLst/>
            <a:gdLst>
              <a:gd name="T0" fmla="*/ 439 w 485"/>
              <a:gd name="T1" fmla="*/ 404 h 644"/>
              <a:gd name="T2" fmla="*/ 381 w 485"/>
              <a:gd name="T3" fmla="*/ 397 h 644"/>
              <a:gd name="T4" fmla="*/ 388 w 485"/>
              <a:gd name="T5" fmla="*/ 314 h 644"/>
              <a:gd name="T6" fmla="*/ 413 w 485"/>
              <a:gd name="T7" fmla="*/ 309 h 644"/>
              <a:gd name="T8" fmla="*/ 397 w 485"/>
              <a:gd name="T9" fmla="*/ 225 h 644"/>
              <a:gd name="T10" fmla="*/ 388 w 485"/>
              <a:gd name="T11" fmla="*/ 191 h 644"/>
              <a:gd name="T12" fmla="*/ 388 w 485"/>
              <a:gd name="T13" fmla="*/ 147 h 644"/>
              <a:gd name="T14" fmla="*/ 415 w 485"/>
              <a:gd name="T15" fmla="*/ 115 h 644"/>
              <a:gd name="T16" fmla="*/ 411 w 485"/>
              <a:gd name="T17" fmla="*/ 101 h 644"/>
              <a:gd name="T18" fmla="*/ 396 w 485"/>
              <a:gd name="T19" fmla="*/ 84 h 644"/>
              <a:gd name="T20" fmla="*/ 387 w 485"/>
              <a:gd name="T21" fmla="*/ 71 h 644"/>
              <a:gd name="T22" fmla="*/ 374 w 485"/>
              <a:gd name="T23" fmla="*/ 63 h 644"/>
              <a:gd name="T24" fmla="*/ 369 w 485"/>
              <a:gd name="T25" fmla="*/ 58 h 644"/>
              <a:gd name="T26" fmla="*/ 379 w 485"/>
              <a:gd name="T27" fmla="*/ 31 h 644"/>
              <a:gd name="T28" fmla="*/ 365 w 485"/>
              <a:gd name="T29" fmla="*/ 0 h 644"/>
              <a:gd name="T30" fmla="*/ 337 w 485"/>
              <a:gd name="T31" fmla="*/ 27 h 644"/>
              <a:gd name="T32" fmla="*/ 303 w 485"/>
              <a:gd name="T33" fmla="*/ 49 h 644"/>
              <a:gd name="T34" fmla="*/ 300 w 485"/>
              <a:gd name="T35" fmla="*/ 63 h 644"/>
              <a:gd name="T36" fmla="*/ 309 w 485"/>
              <a:gd name="T37" fmla="*/ 88 h 644"/>
              <a:gd name="T38" fmla="*/ 294 w 485"/>
              <a:gd name="T39" fmla="*/ 102 h 644"/>
              <a:gd name="T40" fmla="*/ 273 w 485"/>
              <a:gd name="T41" fmla="*/ 126 h 644"/>
              <a:gd name="T42" fmla="*/ 261 w 485"/>
              <a:gd name="T43" fmla="*/ 131 h 644"/>
              <a:gd name="T44" fmla="*/ 248 w 485"/>
              <a:gd name="T45" fmla="*/ 163 h 644"/>
              <a:gd name="T46" fmla="*/ 226 w 485"/>
              <a:gd name="T47" fmla="*/ 241 h 644"/>
              <a:gd name="T48" fmla="*/ 199 w 485"/>
              <a:gd name="T49" fmla="*/ 240 h 644"/>
              <a:gd name="T50" fmla="*/ 194 w 485"/>
              <a:gd name="T51" fmla="*/ 230 h 644"/>
              <a:gd name="T52" fmla="*/ 181 w 485"/>
              <a:gd name="T53" fmla="*/ 229 h 644"/>
              <a:gd name="T54" fmla="*/ 125 w 485"/>
              <a:gd name="T55" fmla="*/ 241 h 644"/>
              <a:gd name="T56" fmla="*/ 99 w 485"/>
              <a:gd name="T57" fmla="*/ 245 h 644"/>
              <a:gd name="T58" fmla="*/ 97 w 485"/>
              <a:gd name="T59" fmla="*/ 250 h 644"/>
              <a:gd name="T60" fmla="*/ 102 w 485"/>
              <a:gd name="T61" fmla="*/ 268 h 644"/>
              <a:gd name="T62" fmla="*/ 113 w 485"/>
              <a:gd name="T63" fmla="*/ 277 h 644"/>
              <a:gd name="T64" fmla="*/ 98 w 485"/>
              <a:gd name="T65" fmla="*/ 296 h 644"/>
              <a:gd name="T66" fmla="*/ 91 w 485"/>
              <a:gd name="T67" fmla="*/ 319 h 644"/>
              <a:gd name="T68" fmla="*/ 57 w 485"/>
              <a:gd name="T69" fmla="*/ 332 h 644"/>
              <a:gd name="T70" fmla="*/ 4 w 485"/>
              <a:gd name="T71" fmla="*/ 372 h 644"/>
              <a:gd name="T72" fmla="*/ 18 w 485"/>
              <a:gd name="T73" fmla="*/ 389 h 644"/>
              <a:gd name="T74" fmla="*/ 47 w 485"/>
              <a:gd name="T75" fmla="*/ 423 h 644"/>
              <a:gd name="T76" fmla="*/ 60 w 485"/>
              <a:gd name="T77" fmla="*/ 439 h 644"/>
              <a:gd name="T78" fmla="*/ 72 w 485"/>
              <a:gd name="T79" fmla="*/ 449 h 644"/>
              <a:gd name="T80" fmla="*/ 77 w 485"/>
              <a:gd name="T81" fmla="*/ 456 h 644"/>
              <a:gd name="T82" fmla="*/ 57 w 485"/>
              <a:gd name="T83" fmla="*/ 482 h 644"/>
              <a:gd name="T84" fmla="*/ 34 w 485"/>
              <a:gd name="T85" fmla="*/ 568 h 644"/>
              <a:gd name="T86" fmla="*/ 73 w 485"/>
              <a:gd name="T87" fmla="*/ 596 h 644"/>
              <a:gd name="T88" fmla="*/ 83 w 485"/>
              <a:gd name="T89" fmla="*/ 608 h 644"/>
              <a:gd name="T90" fmla="*/ 173 w 485"/>
              <a:gd name="T91" fmla="*/ 633 h 644"/>
              <a:gd name="T92" fmla="*/ 194 w 485"/>
              <a:gd name="T93" fmla="*/ 620 h 644"/>
              <a:gd name="T94" fmla="*/ 195 w 485"/>
              <a:gd name="T95" fmla="*/ 629 h 644"/>
              <a:gd name="T96" fmla="*/ 223 w 485"/>
              <a:gd name="T97" fmla="*/ 638 h 644"/>
              <a:gd name="T98" fmla="*/ 259 w 485"/>
              <a:gd name="T99" fmla="*/ 633 h 644"/>
              <a:gd name="T100" fmla="*/ 264 w 485"/>
              <a:gd name="T101" fmla="*/ 575 h 644"/>
              <a:gd name="T102" fmla="*/ 312 w 485"/>
              <a:gd name="T103" fmla="*/ 546 h 644"/>
              <a:gd name="T104" fmla="*/ 396 w 485"/>
              <a:gd name="T105" fmla="*/ 541 h 644"/>
              <a:gd name="T106" fmla="*/ 449 w 485"/>
              <a:gd name="T107" fmla="*/ 535 h 644"/>
              <a:gd name="T108" fmla="*/ 470 w 485"/>
              <a:gd name="T109" fmla="*/ 53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5" h="644">
                <a:moveTo>
                  <a:pt x="485" y="498"/>
                </a:moveTo>
                <a:lnTo>
                  <a:pt x="458" y="449"/>
                </a:lnTo>
                <a:lnTo>
                  <a:pt x="449" y="442"/>
                </a:lnTo>
                <a:lnTo>
                  <a:pt x="439" y="404"/>
                </a:lnTo>
                <a:lnTo>
                  <a:pt x="421" y="395"/>
                </a:lnTo>
                <a:lnTo>
                  <a:pt x="412" y="404"/>
                </a:lnTo>
                <a:lnTo>
                  <a:pt x="388" y="407"/>
                </a:lnTo>
                <a:lnTo>
                  <a:pt x="381" y="397"/>
                </a:lnTo>
                <a:lnTo>
                  <a:pt x="369" y="377"/>
                </a:lnTo>
                <a:lnTo>
                  <a:pt x="367" y="347"/>
                </a:lnTo>
                <a:lnTo>
                  <a:pt x="367" y="313"/>
                </a:lnTo>
                <a:lnTo>
                  <a:pt x="388" y="314"/>
                </a:lnTo>
                <a:lnTo>
                  <a:pt x="394" y="332"/>
                </a:lnTo>
                <a:lnTo>
                  <a:pt x="406" y="341"/>
                </a:lnTo>
                <a:lnTo>
                  <a:pt x="408" y="323"/>
                </a:lnTo>
                <a:lnTo>
                  <a:pt x="413" y="309"/>
                </a:lnTo>
                <a:lnTo>
                  <a:pt x="426" y="304"/>
                </a:lnTo>
                <a:lnTo>
                  <a:pt x="406" y="275"/>
                </a:lnTo>
                <a:lnTo>
                  <a:pt x="397" y="262"/>
                </a:lnTo>
                <a:lnTo>
                  <a:pt x="397" y="225"/>
                </a:lnTo>
                <a:lnTo>
                  <a:pt x="392" y="216"/>
                </a:lnTo>
                <a:lnTo>
                  <a:pt x="387" y="212"/>
                </a:lnTo>
                <a:lnTo>
                  <a:pt x="387" y="200"/>
                </a:lnTo>
                <a:lnTo>
                  <a:pt x="388" y="191"/>
                </a:lnTo>
                <a:lnTo>
                  <a:pt x="387" y="167"/>
                </a:lnTo>
                <a:lnTo>
                  <a:pt x="385" y="158"/>
                </a:lnTo>
                <a:lnTo>
                  <a:pt x="388" y="152"/>
                </a:lnTo>
                <a:lnTo>
                  <a:pt x="388" y="147"/>
                </a:lnTo>
                <a:lnTo>
                  <a:pt x="399" y="147"/>
                </a:lnTo>
                <a:lnTo>
                  <a:pt x="406" y="140"/>
                </a:lnTo>
                <a:lnTo>
                  <a:pt x="412" y="129"/>
                </a:lnTo>
                <a:lnTo>
                  <a:pt x="415" y="115"/>
                </a:lnTo>
                <a:lnTo>
                  <a:pt x="415" y="115"/>
                </a:lnTo>
                <a:lnTo>
                  <a:pt x="415" y="110"/>
                </a:lnTo>
                <a:lnTo>
                  <a:pt x="414" y="106"/>
                </a:lnTo>
                <a:lnTo>
                  <a:pt x="411" y="101"/>
                </a:lnTo>
                <a:lnTo>
                  <a:pt x="408" y="97"/>
                </a:lnTo>
                <a:lnTo>
                  <a:pt x="399" y="86"/>
                </a:lnTo>
                <a:lnTo>
                  <a:pt x="399" y="86"/>
                </a:lnTo>
                <a:lnTo>
                  <a:pt x="396" y="84"/>
                </a:lnTo>
                <a:lnTo>
                  <a:pt x="394" y="81"/>
                </a:lnTo>
                <a:lnTo>
                  <a:pt x="388" y="74"/>
                </a:lnTo>
                <a:lnTo>
                  <a:pt x="388" y="74"/>
                </a:lnTo>
                <a:lnTo>
                  <a:pt x="387" y="71"/>
                </a:lnTo>
                <a:lnTo>
                  <a:pt x="385" y="68"/>
                </a:lnTo>
                <a:lnTo>
                  <a:pt x="380" y="66"/>
                </a:lnTo>
                <a:lnTo>
                  <a:pt x="374" y="63"/>
                </a:lnTo>
                <a:lnTo>
                  <a:pt x="374" y="63"/>
                </a:lnTo>
                <a:lnTo>
                  <a:pt x="371" y="62"/>
                </a:lnTo>
                <a:lnTo>
                  <a:pt x="369" y="60"/>
                </a:lnTo>
                <a:lnTo>
                  <a:pt x="368" y="59"/>
                </a:lnTo>
                <a:lnTo>
                  <a:pt x="369" y="58"/>
                </a:lnTo>
                <a:lnTo>
                  <a:pt x="372" y="47"/>
                </a:lnTo>
                <a:lnTo>
                  <a:pt x="372" y="47"/>
                </a:lnTo>
                <a:lnTo>
                  <a:pt x="375" y="39"/>
                </a:lnTo>
                <a:lnTo>
                  <a:pt x="379" y="31"/>
                </a:lnTo>
                <a:lnTo>
                  <a:pt x="381" y="24"/>
                </a:lnTo>
                <a:lnTo>
                  <a:pt x="379" y="18"/>
                </a:lnTo>
                <a:lnTo>
                  <a:pt x="372" y="2"/>
                </a:lnTo>
                <a:lnTo>
                  <a:pt x="365" y="0"/>
                </a:lnTo>
                <a:lnTo>
                  <a:pt x="356" y="2"/>
                </a:lnTo>
                <a:lnTo>
                  <a:pt x="351" y="4"/>
                </a:lnTo>
                <a:lnTo>
                  <a:pt x="344" y="20"/>
                </a:lnTo>
                <a:lnTo>
                  <a:pt x="337" y="27"/>
                </a:lnTo>
                <a:lnTo>
                  <a:pt x="331" y="31"/>
                </a:lnTo>
                <a:lnTo>
                  <a:pt x="323" y="38"/>
                </a:lnTo>
                <a:lnTo>
                  <a:pt x="312" y="43"/>
                </a:lnTo>
                <a:lnTo>
                  <a:pt x="303" y="49"/>
                </a:lnTo>
                <a:lnTo>
                  <a:pt x="300" y="49"/>
                </a:lnTo>
                <a:lnTo>
                  <a:pt x="296" y="50"/>
                </a:lnTo>
                <a:lnTo>
                  <a:pt x="298" y="58"/>
                </a:lnTo>
                <a:lnTo>
                  <a:pt x="300" y="63"/>
                </a:lnTo>
                <a:lnTo>
                  <a:pt x="305" y="63"/>
                </a:lnTo>
                <a:lnTo>
                  <a:pt x="312" y="70"/>
                </a:lnTo>
                <a:lnTo>
                  <a:pt x="312" y="81"/>
                </a:lnTo>
                <a:lnTo>
                  <a:pt x="309" y="88"/>
                </a:lnTo>
                <a:lnTo>
                  <a:pt x="303" y="93"/>
                </a:lnTo>
                <a:lnTo>
                  <a:pt x="302" y="102"/>
                </a:lnTo>
                <a:lnTo>
                  <a:pt x="300" y="100"/>
                </a:lnTo>
                <a:lnTo>
                  <a:pt x="294" y="102"/>
                </a:lnTo>
                <a:lnTo>
                  <a:pt x="285" y="104"/>
                </a:lnTo>
                <a:lnTo>
                  <a:pt x="282" y="113"/>
                </a:lnTo>
                <a:lnTo>
                  <a:pt x="278" y="118"/>
                </a:lnTo>
                <a:lnTo>
                  <a:pt x="273" y="126"/>
                </a:lnTo>
                <a:lnTo>
                  <a:pt x="266" y="129"/>
                </a:lnTo>
                <a:lnTo>
                  <a:pt x="266" y="129"/>
                </a:lnTo>
                <a:lnTo>
                  <a:pt x="263" y="129"/>
                </a:lnTo>
                <a:lnTo>
                  <a:pt x="261" y="131"/>
                </a:lnTo>
                <a:lnTo>
                  <a:pt x="259" y="133"/>
                </a:lnTo>
                <a:lnTo>
                  <a:pt x="257" y="136"/>
                </a:lnTo>
                <a:lnTo>
                  <a:pt x="246" y="142"/>
                </a:lnTo>
                <a:lnTo>
                  <a:pt x="248" y="163"/>
                </a:lnTo>
                <a:lnTo>
                  <a:pt x="251" y="200"/>
                </a:lnTo>
                <a:lnTo>
                  <a:pt x="251" y="218"/>
                </a:lnTo>
                <a:lnTo>
                  <a:pt x="235" y="223"/>
                </a:lnTo>
                <a:lnTo>
                  <a:pt x="226" y="241"/>
                </a:lnTo>
                <a:lnTo>
                  <a:pt x="207" y="245"/>
                </a:lnTo>
                <a:lnTo>
                  <a:pt x="207" y="245"/>
                </a:lnTo>
                <a:lnTo>
                  <a:pt x="202" y="243"/>
                </a:lnTo>
                <a:lnTo>
                  <a:pt x="199" y="240"/>
                </a:lnTo>
                <a:lnTo>
                  <a:pt x="196" y="236"/>
                </a:lnTo>
                <a:lnTo>
                  <a:pt x="194" y="232"/>
                </a:lnTo>
                <a:lnTo>
                  <a:pt x="194" y="232"/>
                </a:lnTo>
                <a:lnTo>
                  <a:pt x="194" y="230"/>
                </a:lnTo>
                <a:lnTo>
                  <a:pt x="193" y="229"/>
                </a:lnTo>
                <a:lnTo>
                  <a:pt x="191" y="228"/>
                </a:lnTo>
                <a:lnTo>
                  <a:pt x="189" y="228"/>
                </a:lnTo>
                <a:lnTo>
                  <a:pt x="181" y="229"/>
                </a:lnTo>
                <a:lnTo>
                  <a:pt x="171" y="232"/>
                </a:lnTo>
                <a:lnTo>
                  <a:pt x="155" y="237"/>
                </a:lnTo>
                <a:lnTo>
                  <a:pt x="132" y="236"/>
                </a:lnTo>
                <a:lnTo>
                  <a:pt x="125" y="241"/>
                </a:lnTo>
                <a:lnTo>
                  <a:pt x="114" y="243"/>
                </a:lnTo>
                <a:lnTo>
                  <a:pt x="106" y="236"/>
                </a:lnTo>
                <a:lnTo>
                  <a:pt x="99" y="245"/>
                </a:lnTo>
                <a:lnTo>
                  <a:pt x="99" y="245"/>
                </a:lnTo>
                <a:lnTo>
                  <a:pt x="99" y="247"/>
                </a:lnTo>
                <a:lnTo>
                  <a:pt x="98" y="248"/>
                </a:lnTo>
                <a:lnTo>
                  <a:pt x="98" y="248"/>
                </a:lnTo>
                <a:lnTo>
                  <a:pt x="97" y="250"/>
                </a:lnTo>
                <a:lnTo>
                  <a:pt x="96" y="251"/>
                </a:lnTo>
                <a:lnTo>
                  <a:pt x="96" y="254"/>
                </a:lnTo>
                <a:lnTo>
                  <a:pt x="97" y="257"/>
                </a:lnTo>
                <a:lnTo>
                  <a:pt x="102" y="268"/>
                </a:lnTo>
                <a:lnTo>
                  <a:pt x="110" y="273"/>
                </a:lnTo>
                <a:lnTo>
                  <a:pt x="110" y="273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2" y="279"/>
                </a:lnTo>
                <a:lnTo>
                  <a:pt x="100" y="282"/>
                </a:lnTo>
                <a:lnTo>
                  <a:pt x="98" y="296"/>
                </a:lnTo>
                <a:lnTo>
                  <a:pt x="95" y="314"/>
                </a:lnTo>
                <a:lnTo>
                  <a:pt x="95" y="314"/>
                </a:lnTo>
                <a:lnTo>
                  <a:pt x="93" y="318"/>
                </a:lnTo>
                <a:lnTo>
                  <a:pt x="91" y="319"/>
                </a:lnTo>
                <a:lnTo>
                  <a:pt x="88" y="319"/>
                </a:lnTo>
                <a:lnTo>
                  <a:pt x="84" y="316"/>
                </a:lnTo>
                <a:lnTo>
                  <a:pt x="57" y="316"/>
                </a:lnTo>
                <a:lnTo>
                  <a:pt x="57" y="332"/>
                </a:lnTo>
                <a:lnTo>
                  <a:pt x="47" y="345"/>
                </a:lnTo>
                <a:lnTo>
                  <a:pt x="0" y="345"/>
                </a:lnTo>
                <a:lnTo>
                  <a:pt x="0" y="357"/>
                </a:lnTo>
                <a:lnTo>
                  <a:pt x="4" y="372"/>
                </a:lnTo>
                <a:lnTo>
                  <a:pt x="11" y="380"/>
                </a:lnTo>
                <a:lnTo>
                  <a:pt x="11" y="380"/>
                </a:lnTo>
                <a:lnTo>
                  <a:pt x="15" y="385"/>
                </a:lnTo>
                <a:lnTo>
                  <a:pt x="18" y="389"/>
                </a:lnTo>
                <a:lnTo>
                  <a:pt x="20" y="393"/>
                </a:lnTo>
                <a:lnTo>
                  <a:pt x="22" y="398"/>
                </a:lnTo>
                <a:lnTo>
                  <a:pt x="22" y="417"/>
                </a:lnTo>
                <a:lnTo>
                  <a:pt x="47" y="423"/>
                </a:lnTo>
                <a:lnTo>
                  <a:pt x="64" y="424"/>
                </a:lnTo>
                <a:lnTo>
                  <a:pt x="56" y="432"/>
                </a:lnTo>
                <a:lnTo>
                  <a:pt x="56" y="432"/>
                </a:lnTo>
                <a:lnTo>
                  <a:pt x="60" y="439"/>
                </a:lnTo>
                <a:lnTo>
                  <a:pt x="64" y="444"/>
                </a:lnTo>
                <a:lnTo>
                  <a:pt x="68" y="447"/>
                </a:lnTo>
                <a:lnTo>
                  <a:pt x="72" y="449"/>
                </a:lnTo>
                <a:lnTo>
                  <a:pt x="72" y="449"/>
                </a:lnTo>
                <a:lnTo>
                  <a:pt x="73" y="450"/>
                </a:lnTo>
                <a:lnTo>
                  <a:pt x="75" y="451"/>
                </a:lnTo>
                <a:lnTo>
                  <a:pt x="76" y="453"/>
                </a:lnTo>
                <a:lnTo>
                  <a:pt x="77" y="456"/>
                </a:lnTo>
                <a:lnTo>
                  <a:pt x="78" y="464"/>
                </a:lnTo>
                <a:lnTo>
                  <a:pt x="77" y="474"/>
                </a:lnTo>
                <a:lnTo>
                  <a:pt x="68" y="483"/>
                </a:lnTo>
                <a:lnTo>
                  <a:pt x="57" y="482"/>
                </a:lnTo>
                <a:lnTo>
                  <a:pt x="47" y="492"/>
                </a:lnTo>
                <a:lnTo>
                  <a:pt x="47" y="508"/>
                </a:lnTo>
                <a:lnTo>
                  <a:pt x="32" y="519"/>
                </a:lnTo>
                <a:lnTo>
                  <a:pt x="34" y="568"/>
                </a:lnTo>
                <a:lnTo>
                  <a:pt x="47" y="568"/>
                </a:lnTo>
                <a:lnTo>
                  <a:pt x="50" y="584"/>
                </a:lnTo>
                <a:lnTo>
                  <a:pt x="57" y="593"/>
                </a:lnTo>
                <a:lnTo>
                  <a:pt x="73" y="596"/>
                </a:lnTo>
                <a:lnTo>
                  <a:pt x="73" y="596"/>
                </a:lnTo>
                <a:lnTo>
                  <a:pt x="78" y="598"/>
                </a:lnTo>
                <a:lnTo>
                  <a:pt x="81" y="602"/>
                </a:lnTo>
                <a:lnTo>
                  <a:pt x="83" y="608"/>
                </a:lnTo>
                <a:lnTo>
                  <a:pt x="84" y="616"/>
                </a:lnTo>
                <a:lnTo>
                  <a:pt x="108" y="619"/>
                </a:lnTo>
                <a:lnTo>
                  <a:pt x="137" y="631"/>
                </a:lnTo>
                <a:lnTo>
                  <a:pt x="173" y="633"/>
                </a:lnTo>
                <a:lnTo>
                  <a:pt x="176" y="619"/>
                </a:lnTo>
                <a:lnTo>
                  <a:pt x="192" y="619"/>
                </a:lnTo>
                <a:lnTo>
                  <a:pt x="192" y="619"/>
                </a:lnTo>
                <a:lnTo>
                  <a:pt x="194" y="620"/>
                </a:lnTo>
                <a:lnTo>
                  <a:pt x="195" y="620"/>
                </a:lnTo>
                <a:lnTo>
                  <a:pt x="196" y="622"/>
                </a:lnTo>
                <a:lnTo>
                  <a:pt x="196" y="623"/>
                </a:lnTo>
                <a:lnTo>
                  <a:pt x="195" y="629"/>
                </a:lnTo>
                <a:lnTo>
                  <a:pt x="192" y="635"/>
                </a:lnTo>
                <a:lnTo>
                  <a:pt x="192" y="644"/>
                </a:lnTo>
                <a:lnTo>
                  <a:pt x="205" y="644"/>
                </a:lnTo>
                <a:lnTo>
                  <a:pt x="223" y="638"/>
                </a:lnTo>
                <a:lnTo>
                  <a:pt x="237" y="644"/>
                </a:lnTo>
                <a:lnTo>
                  <a:pt x="244" y="635"/>
                </a:lnTo>
                <a:lnTo>
                  <a:pt x="248" y="629"/>
                </a:lnTo>
                <a:lnTo>
                  <a:pt x="259" y="633"/>
                </a:lnTo>
                <a:lnTo>
                  <a:pt x="266" y="623"/>
                </a:lnTo>
                <a:lnTo>
                  <a:pt x="251" y="616"/>
                </a:lnTo>
                <a:lnTo>
                  <a:pt x="259" y="598"/>
                </a:lnTo>
                <a:lnTo>
                  <a:pt x="264" y="575"/>
                </a:lnTo>
                <a:lnTo>
                  <a:pt x="280" y="569"/>
                </a:lnTo>
                <a:lnTo>
                  <a:pt x="294" y="544"/>
                </a:lnTo>
                <a:lnTo>
                  <a:pt x="298" y="530"/>
                </a:lnTo>
                <a:lnTo>
                  <a:pt x="312" y="546"/>
                </a:lnTo>
                <a:lnTo>
                  <a:pt x="345" y="541"/>
                </a:lnTo>
                <a:lnTo>
                  <a:pt x="371" y="528"/>
                </a:lnTo>
                <a:lnTo>
                  <a:pt x="388" y="526"/>
                </a:lnTo>
                <a:lnTo>
                  <a:pt x="396" y="541"/>
                </a:lnTo>
                <a:lnTo>
                  <a:pt x="417" y="516"/>
                </a:lnTo>
                <a:lnTo>
                  <a:pt x="433" y="503"/>
                </a:lnTo>
                <a:lnTo>
                  <a:pt x="447" y="510"/>
                </a:lnTo>
                <a:lnTo>
                  <a:pt x="449" y="535"/>
                </a:lnTo>
                <a:lnTo>
                  <a:pt x="464" y="537"/>
                </a:lnTo>
                <a:lnTo>
                  <a:pt x="464" y="537"/>
                </a:lnTo>
                <a:lnTo>
                  <a:pt x="467" y="537"/>
                </a:lnTo>
                <a:lnTo>
                  <a:pt x="470" y="536"/>
                </a:lnTo>
                <a:lnTo>
                  <a:pt x="476" y="534"/>
                </a:lnTo>
                <a:lnTo>
                  <a:pt x="474" y="507"/>
                </a:lnTo>
                <a:lnTo>
                  <a:pt x="485" y="4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91" name="Freeform 23">
            <a:extLst>
              <a:ext uri="{FF2B5EF4-FFF2-40B4-BE49-F238E27FC236}">
                <a16:creationId xmlns:a16="http://schemas.microsoft.com/office/drawing/2014/main" id="{45E7F21D-A020-C945-B0A5-4B0C9600E1DF}"/>
              </a:ext>
            </a:extLst>
          </p:cNvPr>
          <p:cNvSpPr>
            <a:spLocks/>
          </p:cNvSpPr>
          <p:nvPr/>
        </p:nvSpPr>
        <p:spPr bwMode="auto">
          <a:xfrm>
            <a:off x="546363" y="2092801"/>
            <a:ext cx="367561" cy="220537"/>
          </a:xfrm>
          <a:custGeom>
            <a:avLst/>
            <a:gdLst>
              <a:gd name="T0" fmla="*/ 72 w 198"/>
              <a:gd name="T1" fmla="*/ 115 h 119"/>
              <a:gd name="T2" fmla="*/ 102 w 198"/>
              <a:gd name="T3" fmla="*/ 111 h 119"/>
              <a:gd name="T4" fmla="*/ 118 w 198"/>
              <a:gd name="T5" fmla="*/ 106 h 119"/>
              <a:gd name="T6" fmla="*/ 136 w 198"/>
              <a:gd name="T7" fmla="*/ 102 h 119"/>
              <a:gd name="T8" fmla="*/ 140 w 198"/>
              <a:gd name="T9" fmla="*/ 103 h 119"/>
              <a:gd name="T10" fmla="*/ 141 w 198"/>
              <a:gd name="T11" fmla="*/ 106 h 119"/>
              <a:gd name="T12" fmla="*/ 143 w 198"/>
              <a:gd name="T13" fmla="*/ 110 h 119"/>
              <a:gd name="T14" fmla="*/ 149 w 198"/>
              <a:gd name="T15" fmla="*/ 117 h 119"/>
              <a:gd name="T16" fmla="*/ 173 w 198"/>
              <a:gd name="T17" fmla="*/ 115 h 119"/>
              <a:gd name="T18" fmla="*/ 198 w 198"/>
              <a:gd name="T19" fmla="*/ 92 h 119"/>
              <a:gd name="T20" fmla="*/ 195 w 198"/>
              <a:gd name="T21" fmla="*/ 37 h 119"/>
              <a:gd name="T22" fmla="*/ 181 w 198"/>
              <a:gd name="T23" fmla="*/ 16 h 119"/>
              <a:gd name="T24" fmla="*/ 177 w 198"/>
              <a:gd name="T25" fmla="*/ 16 h 119"/>
              <a:gd name="T26" fmla="*/ 174 w 198"/>
              <a:gd name="T27" fmla="*/ 14 h 119"/>
              <a:gd name="T28" fmla="*/ 168 w 198"/>
              <a:gd name="T29" fmla="*/ 3 h 119"/>
              <a:gd name="T30" fmla="*/ 138 w 198"/>
              <a:gd name="T31" fmla="*/ 0 h 119"/>
              <a:gd name="T32" fmla="*/ 125 w 198"/>
              <a:gd name="T33" fmla="*/ 5 h 119"/>
              <a:gd name="T34" fmla="*/ 88 w 198"/>
              <a:gd name="T35" fmla="*/ 10 h 119"/>
              <a:gd name="T36" fmla="*/ 80 w 198"/>
              <a:gd name="T37" fmla="*/ 19 h 119"/>
              <a:gd name="T38" fmla="*/ 78 w 198"/>
              <a:gd name="T39" fmla="*/ 23 h 119"/>
              <a:gd name="T40" fmla="*/ 75 w 198"/>
              <a:gd name="T41" fmla="*/ 23 h 119"/>
              <a:gd name="T42" fmla="*/ 57 w 198"/>
              <a:gd name="T43" fmla="*/ 21 h 119"/>
              <a:gd name="T44" fmla="*/ 55 w 198"/>
              <a:gd name="T45" fmla="*/ 8 h 119"/>
              <a:gd name="T46" fmla="*/ 53 w 198"/>
              <a:gd name="T47" fmla="*/ 3 h 119"/>
              <a:gd name="T48" fmla="*/ 47 w 198"/>
              <a:gd name="T49" fmla="*/ 3 h 119"/>
              <a:gd name="T50" fmla="*/ 17 w 198"/>
              <a:gd name="T51" fmla="*/ 26 h 119"/>
              <a:gd name="T52" fmla="*/ 3 w 198"/>
              <a:gd name="T53" fmla="*/ 32 h 119"/>
              <a:gd name="T54" fmla="*/ 3 w 198"/>
              <a:gd name="T55" fmla="*/ 41 h 119"/>
              <a:gd name="T56" fmla="*/ 0 w 198"/>
              <a:gd name="T57" fmla="*/ 48 h 119"/>
              <a:gd name="T58" fmla="*/ 3 w 198"/>
              <a:gd name="T59" fmla="*/ 60 h 119"/>
              <a:gd name="T60" fmla="*/ 8 w 198"/>
              <a:gd name="T61" fmla="*/ 76 h 119"/>
              <a:gd name="T62" fmla="*/ 8 w 198"/>
              <a:gd name="T63" fmla="*/ 78 h 119"/>
              <a:gd name="T64" fmla="*/ 10 w 198"/>
              <a:gd name="T65" fmla="*/ 80 h 119"/>
              <a:gd name="T66" fmla="*/ 24 w 198"/>
              <a:gd name="T67" fmla="*/ 79 h 119"/>
              <a:gd name="T68" fmla="*/ 28 w 198"/>
              <a:gd name="T69" fmla="*/ 81 h 119"/>
              <a:gd name="T70" fmla="*/ 29 w 198"/>
              <a:gd name="T71" fmla="*/ 83 h 119"/>
              <a:gd name="T72" fmla="*/ 25 w 198"/>
              <a:gd name="T73" fmla="*/ 86 h 119"/>
              <a:gd name="T74" fmla="*/ 24 w 198"/>
              <a:gd name="T75" fmla="*/ 90 h 119"/>
              <a:gd name="T76" fmla="*/ 24 w 198"/>
              <a:gd name="T77" fmla="*/ 96 h 119"/>
              <a:gd name="T78" fmla="*/ 28 w 198"/>
              <a:gd name="T79" fmla="*/ 108 h 119"/>
              <a:gd name="T80" fmla="*/ 30 w 198"/>
              <a:gd name="T81" fmla="*/ 112 h 119"/>
              <a:gd name="T82" fmla="*/ 33 w 198"/>
              <a:gd name="T83" fmla="*/ 111 h 119"/>
              <a:gd name="T84" fmla="*/ 44 w 198"/>
              <a:gd name="T85" fmla="*/ 115 h 119"/>
              <a:gd name="T86" fmla="*/ 46 w 198"/>
              <a:gd name="T87" fmla="*/ 119 h 119"/>
              <a:gd name="T88" fmla="*/ 61 w 198"/>
              <a:gd name="T89" fmla="*/ 11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8" h="119">
                <a:moveTo>
                  <a:pt x="61" y="117"/>
                </a:moveTo>
                <a:lnTo>
                  <a:pt x="72" y="115"/>
                </a:lnTo>
                <a:lnTo>
                  <a:pt x="79" y="110"/>
                </a:lnTo>
                <a:lnTo>
                  <a:pt x="102" y="111"/>
                </a:lnTo>
                <a:lnTo>
                  <a:pt x="118" y="106"/>
                </a:lnTo>
                <a:lnTo>
                  <a:pt x="118" y="106"/>
                </a:lnTo>
                <a:lnTo>
                  <a:pt x="128" y="103"/>
                </a:lnTo>
                <a:lnTo>
                  <a:pt x="136" y="102"/>
                </a:lnTo>
                <a:lnTo>
                  <a:pt x="138" y="102"/>
                </a:lnTo>
                <a:lnTo>
                  <a:pt x="140" y="103"/>
                </a:lnTo>
                <a:lnTo>
                  <a:pt x="141" y="104"/>
                </a:lnTo>
                <a:lnTo>
                  <a:pt x="141" y="106"/>
                </a:lnTo>
                <a:lnTo>
                  <a:pt x="141" y="106"/>
                </a:lnTo>
                <a:lnTo>
                  <a:pt x="143" y="110"/>
                </a:lnTo>
                <a:lnTo>
                  <a:pt x="146" y="114"/>
                </a:lnTo>
                <a:lnTo>
                  <a:pt x="149" y="117"/>
                </a:lnTo>
                <a:lnTo>
                  <a:pt x="154" y="119"/>
                </a:lnTo>
                <a:lnTo>
                  <a:pt x="173" y="115"/>
                </a:lnTo>
                <a:lnTo>
                  <a:pt x="182" y="97"/>
                </a:lnTo>
                <a:lnTo>
                  <a:pt x="198" y="92"/>
                </a:lnTo>
                <a:lnTo>
                  <a:pt x="198" y="74"/>
                </a:lnTo>
                <a:lnTo>
                  <a:pt x="195" y="37"/>
                </a:lnTo>
                <a:lnTo>
                  <a:pt x="193" y="16"/>
                </a:lnTo>
                <a:lnTo>
                  <a:pt x="181" y="16"/>
                </a:lnTo>
                <a:lnTo>
                  <a:pt x="181" y="16"/>
                </a:lnTo>
                <a:lnTo>
                  <a:pt x="177" y="16"/>
                </a:lnTo>
                <a:lnTo>
                  <a:pt x="175" y="16"/>
                </a:lnTo>
                <a:lnTo>
                  <a:pt x="174" y="14"/>
                </a:lnTo>
                <a:lnTo>
                  <a:pt x="173" y="12"/>
                </a:lnTo>
                <a:lnTo>
                  <a:pt x="168" y="3"/>
                </a:lnTo>
                <a:lnTo>
                  <a:pt x="161" y="0"/>
                </a:lnTo>
                <a:lnTo>
                  <a:pt x="138" y="0"/>
                </a:lnTo>
                <a:lnTo>
                  <a:pt x="131" y="3"/>
                </a:lnTo>
                <a:lnTo>
                  <a:pt x="125" y="5"/>
                </a:lnTo>
                <a:lnTo>
                  <a:pt x="105" y="5"/>
                </a:lnTo>
                <a:lnTo>
                  <a:pt x="88" y="10"/>
                </a:lnTo>
                <a:lnTo>
                  <a:pt x="79" y="14"/>
                </a:lnTo>
                <a:lnTo>
                  <a:pt x="80" y="19"/>
                </a:lnTo>
                <a:lnTo>
                  <a:pt x="80" y="19"/>
                </a:lnTo>
                <a:lnTo>
                  <a:pt x="78" y="23"/>
                </a:lnTo>
                <a:lnTo>
                  <a:pt x="76" y="23"/>
                </a:lnTo>
                <a:lnTo>
                  <a:pt x="75" y="23"/>
                </a:lnTo>
                <a:lnTo>
                  <a:pt x="64" y="23"/>
                </a:lnTo>
                <a:lnTo>
                  <a:pt x="57" y="21"/>
                </a:lnTo>
                <a:lnTo>
                  <a:pt x="55" y="8"/>
                </a:lnTo>
                <a:lnTo>
                  <a:pt x="55" y="8"/>
                </a:lnTo>
                <a:lnTo>
                  <a:pt x="55" y="5"/>
                </a:lnTo>
                <a:lnTo>
                  <a:pt x="53" y="3"/>
                </a:lnTo>
                <a:lnTo>
                  <a:pt x="51" y="2"/>
                </a:lnTo>
                <a:lnTo>
                  <a:pt x="47" y="3"/>
                </a:lnTo>
                <a:lnTo>
                  <a:pt x="26" y="16"/>
                </a:lnTo>
                <a:lnTo>
                  <a:pt x="17" y="26"/>
                </a:lnTo>
                <a:lnTo>
                  <a:pt x="8" y="30"/>
                </a:lnTo>
                <a:lnTo>
                  <a:pt x="3" y="32"/>
                </a:lnTo>
                <a:lnTo>
                  <a:pt x="3" y="41"/>
                </a:lnTo>
                <a:lnTo>
                  <a:pt x="3" y="41"/>
                </a:lnTo>
                <a:lnTo>
                  <a:pt x="0" y="46"/>
                </a:lnTo>
                <a:lnTo>
                  <a:pt x="0" y="48"/>
                </a:lnTo>
                <a:lnTo>
                  <a:pt x="1" y="50"/>
                </a:lnTo>
                <a:lnTo>
                  <a:pt x="3" y="60"/>
                </a:lnTo>
                <a:lnTo>
                  <a:pt x="6" y="68"/>
                </a:lnTo>
                <a:lnTo>
                  <a:pt x="8" y="76"/>
                </a:lnTo>
                <a:lnTo>
                  <a:pt x="8" y="76"/>
                </a:lnTo>
                <a:lnTo>
                  <a:pt x="8" y="78"/>
                </a:lnTo>
                <a:lnTo>
                  <a:pt x="9" y="79"/>
                </a:lnTo>
                <a:lnTo>
                  <a:pt x="10" y="80"/>
                </a:lnTo>
                <a:lnTo>
                  <a:pt x="11" y="79"/>
                </a:lnTo>
                <a:lnTo>
                  <a:pt x="24" y="79"/>
                </a:lnTo>
                <a:lnTo>
                  <a:pt x="24" y="79"/>
                </a:lnTo>
                <a:lnTo>
                  <a:pt x="28" y="81"/>
                </a:lnTo>
                <a:lnTo>
                  <a:pt x="29" y="82"/>
                </a:lnTo>
                <a:lnTo>
                  <a:pt x="29" y="83"/>
                </a:lnTo>
                <a:lnTo>
                  <a:pt x="29" y="83"/>
                </a:lnTo>
                <a:lnTo>
                  <a:pt x="25" y="86"/>
                </a:lnTo>
                <a:lnTo>
                  <a:pt x="24" y="88"/>
                </a:lnTo>
                <a:lnTo>
                  <a:pt x="24" y="90"/>
                </a:lnTo>
                <a:lnTo>
                  <a:pt x="24" y="90"/>
                </a:lnTo>
                <a:lnTo>
                  <a:pt x="24" y="96"/>
                </a:lnTo>
                <a:lnTo>
                  <a:pt x="25" y="101"/>
                </a:lnTo>
                <a:lnTo>
                  <a:pt x="28" y="108"/>
                </a:lnTo>
                <a:lnTo>
                  <a:pt x="28" y="108"/>
                </a:lnTo>
                <a:lnTo>
                  <a:pt x="30" y="112"/>
                </a:lnTo>
                <a:lnTo>
                  <a:pt x="32" y="112"/>
                </a:lnTo>
                <a:lnTo>
                  <a:pt x="33" y="111"/>
                </a:lnTo>
                <a:lnTo>
                  <a:pt x="44" y="115"/>
                </a:lnTo>
                <a:lnTo>
                  <a:pt x="44" y="115"/>
                </a:lnTo>
                <a:lnTo>
                  <a:pt x="45" y="117"/>
                </a:lnTo>
                <a:lnTo>
                  <a:pt x="46" y="119"/>
                </a:lnTo>
                <a:lnTo>
                  <a:pt x="53" y="110"/>
                </a:lnTo>
                <a:lnTo>
                  <a:pt x="61" y="117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sp>
        <p:nvSpPr>
          <p:cNvPr id="92" name="Freeform 24">
            <a:extLst>
              <a:ext uri="{FF2B5EF4-FFF2-40B4-BE49-F238E27FC236}">
                <a16:creationId xmlns:a16="http://schemas.microsoft.com/office/drawing/2014/main" id="{808B7D83-E351-54F8-3A95-1D90AFB5A307}"/>
              </a:ext>
            </a:extLst>
          </p:cNvPr>
          <p:cNvSpPr>
            <a:spLocks/>
          </p:cNvSpPr>
          <p:nvPr/>
        </p:nvSpPr>
        <p:spPr bwMode="auto">
          <a:xfrm>
            <a:off x="2497938" y="1862584"/>
            <a:ext cx="572346" cy="551342"/>
          </a:xfrm>
          <a:custGeom>
            <a:avLst/>
            <a:gdLst>
              <a:gd name="T0" fmla="*/ 49 w 309"/>
              <a:gd name="T1" fmla="*/ 49 h 297"/>
              <a:gd name="T2" fmla="*/ 16 w 309"/>
              <a:gd name="T3" fmla="*/ 93 h 297"/>
              <a:gd name="T4" fmla="*/ 15 w 309"/>
              <a:gd name="T5" fmla="*/ 161 h 297"/>
              <a:gd name="T6" fmla="*/ 16 w 309"/>
              <a:gd name="T7" fmla="*/ 192 h 297"/>
              <a:gd name="T8" fmla="*/ 63 w 309"/>
              <a:gd name="T9" fmla="*/ 221 h 297"/>
              <a:gd name="T10" fmla="*/ 121 w 309"/>
              <a:gd name="T11" fmla="*/ 234 h 297"/>
              <a:gd name="T12" fmla="*/ 152 w 309"/>
              <a:gd name="T13" fmla="*/ 271 h 297"/>
              <a:gd name="T14" fmla="*/ 152 w 309"/>
              <a:gd name="T15" fmla="*/ 259 h 297"/>
              <a:gd name="T16" fmla="*/ 155 w 309"/>
              <a:gd name="T17" fmla="*/ 238 h 297"/>
              <a:gd name="T18" fmla="*/ 161 w 309"/>
              <a:gd name="T19" fmla="*/ 236 h 297"/>
              <a:gd name="T20" fmla="*/ 187 w 309"/>
              <a:gd name="T21" fmla="*/ 243 h 297"/>
              <a:gd name="T22" fmla="*/ 216 w 309"/>
              <a:gd name="T23" fmla="*/ 261 h 297"/>
              <a:gd name="T24" fmla="*/ 228 w 309"/>
              <a:gd name="T25" fmla="*/ 248 h 297"/>
              <a:gd name="T26" fmla="*/ 234 w 309"/>
              <a:gd name="T27" fmla="*/ 245 h 297"/>
              <a:gd name="T28" fmla="*/ 236 w 309"/>
              <a:gd name="T29" fmla="*/ 239 h 297"/>
              <a:gd name="T30" fmla="*/ 235 w 309"/>
              <a:gd name="T31" fmla="*/ 234 h 297"/>
              <a:gd name="T32" fmla="*/ 238 w 309"/>
              <a:gd name="T33" fmla="*/ 231 h 297"/>
              <a:gd name="T34" fmla="*/ 248 w 309"/>
              <a:gd name="T35" fmla="*/ 238 h 297"/>
              <a:gd name="T36" fmla="*/ 250 w 309"/>
              <a:gd name="T37" fmla="*/ 239 h 297"/>
              <a:gd name="T38" fmla="*/ 270 w 309"/>
              <a:gd name="T39" fmla="*/ 254 h 297"/>
              <a:gd name="T40" fmla="*/ 275 w 309"/>
              <a:gd name="T41" fmla="*/ 291 h 297"/>
              <a:gd name="T42" fmla="*/ 298 w 309"/>
              <a:gd name="T43" fmla="*/ 293 h 297"/>
              <a:gd name="T44" fmla="*/ 308 w 309"/>
              <a:gd name="T45" fmla="*/ 271 h 297"/>
              <a:gd name="T46" fmla="*/ 304 w 309"/>
              <a:gd name="T47" fmla="*/ 264 h 297"/>
              <a:gd name="T48" fmla="*/ 295 w 309"/>
              <a:gd name="T49" fmla="*/ 261 h 297"/>
              <a:gd name="T50" fmla="*/ 280 w 309"/>
              <a:gd name="T51" fmla="*/ 245 h 297"/>
              <a:gd name="T52" fmla="*/ 262 w 309"/>
              <a:gd name="T53" fmla="*/ 227 h 297"/>
              <a:gd name="T54" fmla="*/ 251 w 309"/>
              <a:gd name="T55" fmla="*/ 224 h 297"/>
              <a:gd name="T56" fmla="*/ 245 w 309"/>
              <a:gd name="T57" fmla="*/ 212 h 297"/>
              <a:gd name="T58" fmla="*/ 245 w 309"/>
              <a:gd name="T59" fmla="*/ 179 h 297"/>
              <a:gd name="T60" fmla="*/ 234 w 309"/>
              <a:gd name="T61" fmla="*/ 184 h 297"/>
              <a:gd name="T62" fmla="*/ 227 w 309"/>
              <a:gd name="T63" fmla="*/ 181 h 297"/>
              <a:gd name="T64" fmla="*/ 224 w 309"/>
              <a:gd name="T65" fmla="*/ 176 h 297"/>
              <a:gd name="T66" fmla="*/ 227 w 309"/>
              <a:gd name="T67" fmla="*/ 161 h 297"/>
              <a:gd name="T68" fmla="*/ 241 w 309"/>
              <a:gd name="T69" fmla="*/ 160 h 297"/>
              <a:gd name="T70" fmla="*/ 241 w 309"/>
              <a:gd name="T71" fmla="*/ 129 h 297"/>
              <a:gd name="T72" fmla="*/ 236 w 309"/>
              <a:gd name="T73" fmla="*/ 122 h 297"/>
              <a:gd name="T74" fmla="*/ 207 w 309"/>
              <a:gd name="T75" fmla="*/ 108 h 297"/>
              <a:gd name="T76" fmla="*/ 209 w 309"/>
              <a:gd name="T77" fmla="*/ 90 h 297"/>
              <a:gd name="T78" fmla="*/ 213 w 309"/>
              <a:gd name="T79" fmla="*/ 84 h 297"/>
              <a:gd name="T80" fmla="*/ 230 w 309"/>
              <a:gd name="T81" fmla="*/ 79 h 297"/>
              <a:gd name="T82" fmla="*/ 241 w 309"/>
              <a:gd name="T83" fmla="*/ 65 h 297"/>
              <a:gd name="T84" fmla="*/ 253 w 309"/>
              <a:gd name="T85" fmla="*/ 51 h 297"/>
              <a:gd name="T86" fmla="*/ 249 w 309"/>
              <a:gd name="T87" fmla="*/ 32 h 297"/>
              <a:gd name="T88" fmla="*/ 241 w 309"/>
              <a:gd name="T89" fmla="*/ 29 h 297"/>
              <a:gd name="T90" fmla="*/ 207 w 309"/>
              <a:gd name="T91" fmla="*/ 20 h 297"/>
              <a:gd name="T92" fmla="*/ 197 w 309"/>
              <a:gd name="T93" fmla="*/ 19 h 297"/>
              <a:gd name="T94" fmla="*/ 175 w 309"/>
              <a:gd name="T95" fmla="*/ 22 h 297"/>
              <a:gd name="T96" fmla="*/ 152 w 309"/>
              <a:gd name="T97" fmla="*/ 9 h 297"/>
              <a:gd name="T98" fmla="*/ 98 w 309"/>
              <a:gd name="T99" fmla="*/ 6 h 297"/>
              <a:gd name="T100" fmla="*/ 63 w 309"/>
              <a:gd name="T101" fmla="*/ 8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297">
                <a:moveTo>
                  <a:pt x="58" y="25"/>
                </a:moveTo>
                <a:lnTo>
                  <a:pt x="50" y="31"/>
                </a:lnTo>
                <a:lnTo>
                  <a:pt x="49" y="49"/>
                </a:lnTo>
                <a:lnTo>
                  <a:pt x="34" y="51"/>
                </a:lnTo>
                <a:lnTo>
                  <a:pt x="18" y="67"/>
                </a:lnTo>
                <a:lnTo>
                  <a:pt x="16" y="93"/>
                </a:lnTo>
                <a:lnTo>
                  <a:pt x="2" y="110"/>
                </a:lnTo>
                <a:lnTo>
                  <a:pt x="11" y="140"/>
                </a:lnTo>
                <a:lnTo>
                  <a:pt x="15" y="161"/>
                </a:lnTo>
                <a:lnTo>
                  <a:pt x="0" y="165"/>
                </a:lnTo>
                <a:lnTo>
                  <a:pt x="6" y="185"/>
                </a:lnTo>
                <a:lnTo>
                  <a:pt x="16" y="192"/>
                </a:lnTo>
                <a:lnTo>
                  <a:pt x="31" y="190"/>
                </a:lnTo>
                <a:lnTo>
                  <a:pt x="41" y="220"/>
                </a:lnTo>
                <a:lnTo>
                  <a:pt x="63" y="221"/>
                </a:lnTo>
                <a:lnTo>
                  <a:pt x="75" y="209"/>
                </a:lnTo>
                <a:lnTo>
                  <a:pt x="116" y="207"/>
                </a:lnTo>
                <a:lnTo>
                  <a:pt x="121" y="234"/>
                </a:lnTo>
                <a:lnTo>
                  <a:pt x="137" y="263"/>
                </a:lnTo>
                <a:lnTo>
                  <a:pt x="140" y="274"/>
                </a:lnTo>
                <a:lnTo>
                  <a:pt x="152" y="271"/>
                </a:lnTo>
                <a:lnTo>
                  <a:pt x="155" y="266"/>
                </a:lnTo>
                <a:lnTo>
                  <a:pt x="152" y="259"/>
                </a:lnTo>
                <a:lnTo>
                  <a:pt x="152" y="259"/>
                </a:lnTo>
                <a:lnTo>
                  <a:pt x="153" y="251"/>
                </a:lnTo>
                <a:lnTo>
                  <a:pt x="155" y="238"/>
                </a:lnTo>
                <a:lnTo>
                  <a:pt x="155" y="238"/>
                </a:lnTo>
                <a:lnTo>
                  <a:pt x="156" y="236"/>
                </a:lnTo>
                <a:lnTo>
                  <a:pt x="157" y="236"/>
                </a:lnTo>
                <a:lnTo>
                  <a:pt x="161" y="236"/>
                </a:lnTo>
                <a:lnTo>
                  <a:pt x="167" y="238"/>
                </a:lnTo>
                <a:lnTo>
                  <a:pt x="175" y="241"/>
                </a:lnTo>
                <a:lnTo>
                  <a:pt x="187" y="243"/>
                </a:lnTo>
                <a:lnTo>
                  <a:pt x="203" y="248"/>
                </a:lnTo>
                <a:lnTo>
                  <a:pt x="216" y="261"/>
                </a:lnTo>
                <a:lnTo>
                  <a:pt x="216" y="261"/>
                </a:lnTo>
                <a:lnTo>
                  <a:pt x="220" y="255"/>
                </a:lnTo>
                <a:lnTo>
                  <a:pt x="224" y="251"/>
                </a:lnTo>
                <a:lnTo>
                  <a:pt x="228" y="248"/>
                </a:lnTo>
                <a:lnTo>
                  <a:pt x="232" y="246"/>
                </a:lnTo>
                <a:lnTo>
                  <a:pt x="232" y="246"/>
                </a:lnTo>
                <a:lnTo>
                  <a:pt x="234" y="245"/>
                </a:lnTo>
                <a:lnTo>
                  <a:pt x="236" y="244"/>
                </a:lnTo>
                <a:lnTo>
                  <a:pt x="236" y="242"/>
                </a:lnTo>
                <a:lnTo>
                  <a:pt x="236" y="239"/>
                </a:lnTo>
                <a:lnTo>
                  <a:pt x="236" y="239"/>
                </a:lnTo>
                <a:lnTo>
                  <a:pt x="234" y="235"/>
                </a:lnTo>
                <a:lnTo>
                  <a:pt x="235" y="234"/>
                </a:lnTo>
                <a:lnTo>
                  <a:pt x="236" y="232"/>
                </a:lnTo>
                <a:lnTo>
                  <a:pt x="236" y="232"/>
                </a:lnTo>
                <a:lnTo>
                  <a:pt x="238" y="231"/>
                </a:lnTo>
                <a:lnTo>
                  <a:pt x="241" y="232"/>
                </a:lnTo>
                <a:lnTo>
                  <a:pt x="244" y="234"/>
                </a:lnTo>
                <a:lnTo>
                  <a:pt x="248" y="238"/>
                </a:lnTo>
                <a:lnTo>
                  <a:pt x="248" y="238"/>
                </a:lnTo>
                <a:lnTo>
                  <a:pt x="248" y="239"/>
                </a:lnTo>
                <a:lnTo>
                  <a:pt x="250" y="239"/>
                </a:lnTo>
                <a:lnTo>
                  <a:pt x="255" y="241"/>
                </a:lnTo>
                <a:lnTo>
                  <a:pt x="264" y="248"/>
                </a:lnTo>
                <a:lnTo>
                  <a:pt x="270" y="254"/>
                </a:lnTo>
                <a:lnTo>
                  <a:pt x="273" y="275"/>
                </a:lnTo>
                <a:lnTo>
                  <a:pt x="271" y="284"/>
                </a:lnTo>
                <a:lnTo>
                  <a:pt x="275" y="291"/>
                </a:lnTo>
                <a:lnTo>
                  <a:pt x="286" y="295"/>
                </a:lnTo>
                <a:lnTo>
                  <a:pt x="293" y="297"/>
                </a:lnTo>
                <a:lnTo>
                  <a:pt x="298" y="293"/>
                </a:lnTo>
                <a:lnTo>
                  <a:pt x="305" y="284"/>
                </a:lnTo>
                <a:lnTo>
                  <a:pt x="308" y="271"/>
                </a:lnTo>
                <a:lnTo>
                  <a:pt x="308" y="271"/>
                </a:lnTo>
                <a:lnTo>
                  <a:pt x="309" y="269"/>
                </a:lnTo>
                <a:lnTo>
                  <a:pt x="308" y="266"/>
                </a:lnTo>
                <a:lnTo>
                  <a:pt x="304" y="264"/>
                </a:lnTo>
                <a:lnTo>
                  <a:pt x="298" y="263"/>
                </a:lnTo>
                <a:lnTo>
                  <a:pt x="298" y="263"/>
                </a:lnTo>
                <a:lnTo>
                  <a:pt x="295" y="261"/>
                </a:lnTo>
                <a:lnTo>
                  <a:pt x="292" y="259"/>
                </a:lnTo>
                <a:lnTo>
                  <a:pt x="289" y="254"/>
                </a:lnTo>
                <a:lnTo>
                  <a:pt x="280" y="245"/>
                </a:lnTo>
                <a:lnTo>
                  <a:pt x="275" y="239"/>
                </a:lnTo>
                <a:lnTo>
                  <a:pt x="270" y="230"/>
                </a:lnTo>
                <a:lnTo>
                  <a:pt x="262" y="227"/>
                </a:lnTo>
                <a:lnTo>
                  <a:pt x="255" y="227"/>
                </a:lnTo>
                <a:lnTo>
                  <a:pt x="255" y="227"/>
                </a:lnTo>
                <a:lnTo>
                  <a:pt x="251" y="224"/>
                </a:lnTo>
                <a:lnTo>
                  <a:pt x="247" y="220"/>
                </a:lnTo>
                <a:lnTo>
                  <a:pt x="245" y="216"/>
                </a:lnTo>
                <a:lnTo>
                  <a:pt x="245" y="212"/>
                </a:lnTo>
                <a:lnTo>
                  <a:pt x="248" y="201"/>
                </a:lnTo>
                <a:lnTo>
                  <a:pt x="248" y="188"/>
                </a:lnTo>
                <a:lnTo>
                  <a:pt x="245" y="179"/>
                </a:lnTo>
                <a:lnTo>
                  <a:pt x="245" y="179"/>
                </a:lnTo>
                <a:lnTo>
                  <a:pt x="238" y="182"/>
                </a:lnTo>
                <a:lnTo>
                  <a:pt x="234" y="184"/>
                </a:lnTo>
                <a:lnTo>
                  <a:pt x="230" y="183"/>
                </a:lnTo>
                <a:lnTo>
                  <a:pt x="227" y="181"/>
                </a:lnTo>
                <a:lnTo>
                  <a:pt x="227" y="181"/>
                </a:lnTo>
                <a:lnTo>
                  <a:pt x="225" y="180"/>
                </a:lnTo>
                <a:lnTo>
                  <a:pt x="224" y="178"/>
                </a:lnTo>
                <a:lnTo>
                  <a:pt x="224" y="176"/>
                </a:lnTo>
                <a:lnTo>
                  <a:pt x="225" y="172"/>
                </a:lnTo>
                <a:lnTo>
                  <a:pt x="227" y="161"/>
                </a:lnTo>
                <a:lnTo>
                  <a:pt x="227" y="161"/>
                </a:lnTo>
                <a:lnTo>
                  <a:pt x="228" y="159"/>
                </a:lnTo>
                <a:lnTo>
                  <a:pt x="230" y="158"/>
                </a:lnTo>
                <a:lnTo>
                  <a:pt x="241" y="160"/>
                </a:lnTo>
                <a:lnTo>
                  <a:pt x="248" y="156"/>
                </a:lnTo>
                <a:lnTo>
                  <a:pt x="248" y="149"/>
                </a:lnTo>
                <a:lnTo>
                  <a:pt x="241" y="129"/>
                </a:lnTo>
                <a:lnTo>
                  <a:pt x="241" y="129"/>
                </a:lnTo>
                <a:lnTo>
                  <a:pt x="239" y="125"/>
                </a:lnTo>
                <a:lnTo>
                  <a:pt x="236" y="122"/>
                </a:lnTo>
                <a:lnTo>
                  <a:pt x="231" y="119"/>
                </a:lnTo>
                <a:lnTo>
                  <a:pt x="225" y="117"/>
                </a:lnTo>
                <a:lnTo>
                  <a:pt x="207" y="108"/>
                </a:lnTo>
                <a:lnTo>
                  <a:pt x="205" y="101"/>
                </a:lnTo>
                <a:lnTo>
                  <a:pt x="207" y="93"/>
                </a:lnTo>
                <a:lnTo>
                  <a:pt x="209" y="90"/>
                </a:lnTo>
                <a:lnTo>
                  <a:pt x="212" y="86"/>
                </a:lnTo>
                <a:lnTo>
                  <a:pt x="212" y="86"/>
                </a:lnTo>
                <a:lnTo>
                  <a:pt x="213" y="84"/>
                </a:lnTo>
                <a:lnTo>
                  <a:pt x="217" y="82"/>
                </a:lnTo>
                <a:lnTo>
                  <a:pt x="222" y="80"/>
                </a:lnTo>
                <a:lnTo>
                  <a:pt x="230" y="79"/>
                </a:lnTo>
                <a:lnTo>
                  <a:pt x="236" y="74"/>
                </a:lnTo>
                <a:lnTo>
                  <a:pt x="236" y="68"/>
                </a:lnTo>
                <a:lnTo>
                  <a:pt x="241" y="65"/>
                </a:lnTo>
                <a:lnTo>
                  <a:pt x="248" y="61"/>
                </a:lnTo>
                <a:lnTo>
                  <a:pt x="253" y="51"/>
                </a:lnTo>
                <a:lnTo>
                  <a:pt x="253" y="51"/>
                </a:lnTo>
                <a:lnTo>
                  <a:pt x="253" y="41"/>
                </a:lnTo>
                <a:lnTo>
                  <a:pt x="251" y="34"/>
                </a:lnTo>
                <a:lnTo>
                  <a:pt x="249" y="32"/>
                </a:lnTo>
                <a:lnTo>
                  <a:pt x="247" y="30"/>
                </a:lnTo>
                <a:lnTo>
                  <a:pt x="244" y="29"/>
                </a:lnTo>
                <a:lnTo>
                  <a:pt x="241" y="29"/>
                </a:lnTo>
                <a:lnTo>
                  <a:pt x="232" y="29"/>
                </a:lnTo>
                <a:lnTo>
                  <a:pt x="216" y="20"/>
                </a:lnTo>
                <a:lnTo>
                  <a:pt x="207" y="20"/>
                </a:lnTo>
                <a:lnTo>
                  <a:pt x="207" y="20"/>
                </a:lnTo>
                <a:lnTo>
                  <a:pt x="202" y="19"/>
                </a:lnTo>
                <a:lnTo>
                  <a:pt x="197" y="19"/>
                </a:lnTo>
                <a:lnTo>
                  <a:pt x="193" y="19"/>
                </a:lnTo>
                <a:lnTo>
                  <a:pt x="189" y="20"/>
                </a:lnTo>
                <a:lnTo>
                  <a:pt x="175" y="22"/>
                </a:lnTo>
                <a:lnTo>
                  <a:pt x="168" y="22"/>
                </a:lnTo>
                <a:lnTo>
                  <a:pt x="162" y="17"/>
                </a:lnTo>
                <a:lnTo>
                  <a:pt x="152" y="9"/>
                </a:lnTo>
                <a:lnTo>
                  <a:pt x="141" y="8"/>
                </a:lnTo>
                <a:lnTo>
                  <a:pt x="112" y="8"/>
                </a:lnTo>
                <a:lnTo>
                  <a:pt x="98" y="6"/>
                </a:lnTo>
                <a:lnTo>
                  <a:pt x="100" y="0"/>
                </a:lnTo>
                <a:lnTo>
                  <a:pt x="74" y="4"/>
                </a:lnTo>
                <a:lnTo>
                  <a:pt x="63" y="8"/>
                </a:lnTo>
                <a:lnTo>
                  <a:pt x="63" y="22"/>
                </a:lnTo>
                <a:lnTo>
                  <a:pt x="58" y="25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764"/>
          </a:p>
        </p:txBody>
      </p: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774371A5-73F3-6364-8C3D-D98983DB3959}"/>
              </a:ext>
            </a:extLst>
          </p:cNvPr>
          <p:cNvCxnSpPr>
            <a:cxnSpLocks/>
          </p:cNvCxnSpPr>
          <p:nvPr/>
        </p:nvCxnSpPr>
        <p:spPr>
          <a:xfrm>
            <a:off x="432330" y="1365230"/>
            <a:ext cx="12600000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0B761A97-FFF1-AE84-D220-07EC5C8BE58A}"/>
              </a:ext>
            </a:extLst>
          </p:cNvPr>
          <p:cNvCxnSpPr>
            <a:cxnSpLocks/>
          </p:cNvCxnSpPr>
          <p:nvPr/>
        </p:nvCxnSpPr>
        <p:spPr>
          <a:xfrm>
            <a:off x="432330" y="3190638"/>
            <a:ext cx="12600000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BB82875A-E456-82EB-043E-93DCFAE8B4EA}"/>
              </a:ext>
            </a:extLst>
          </p:cNvPr>
          <p:cNvCxnSpPr>
            <a:cxnSpLocks/>
          </p:cNvCxnSpPr>
          <p:nvPr/>
        </p:nvCxnSpPr>
        <p:spPr>
          <a:xfrm>
            <a:off x="432330" y="6841454"/>
            <a:ext cx="12600000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78292687-ED9A-BB3B-5612-65E7EAA19951}"/>
              </a:ext>
            </a:extLst>
          </p:cNvPr>
          <p:cNvCxnSpPr>
            <a:cxnSpLocks/>
          </p:cNvCxnSpPr>
          <p:nvPr/>
        </p:nvCxnSpPr>
        <p:spPr>
          <a:xfrm>
            <a:off x="432330" y="5016046"/>
            <a:ext cx="12600000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2">
            <a:extLst>
              <a:ext uri="{FF2B5EF4-FFF2-40B4-BE49-F238E27FC236}">
                <a16:creationId xmlns:a16="http://schemas.microsoft.com/office/drawing/2014/main" id="{66D39E5E-5FF6-68A7-DDCF-D69407FB748B}"/>
              </a:ext>
            </a:extLst>
          </p:cNvPr>
          <p:cNvSpPr txBox="1"/>
          <p:nvPr/>
        </p:nvSpPr>
        <p:spPr>
          <a:xfrm>
            <a:off x="1201696" y="2125009"/>
            <a:ext cx="2022556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528" b="1">
                <a:solidFill>
                  <a:schemeClr val="tx2">
                    <a:lumMod val="100000"/>
                  </a:schemeClr>
                </a:solidFill>
                <a:latin typeface="+mj-lt"/>
              </a:rPr>
              <a:t>NORD</a:t>
            </a:r>
            <a:endParaRPr lang="en-IN" sz="3528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24" name="TextBox 32">
            <a:extLst>
              <a:ext uri="{FF2B5EF4-FFF2-40B4-BE49-F238E27FC236}">
                <a16:creationId xmlns:a16="http://schemas.microsoft.com/office/drawing/2014/main" id="{049758D6-7046-34CA-BC65-9F89ABD7F7E1}"/>
              </a:ext>
            </a:extLst>
          </p:cNvPr>
          <p:cNvSpPr txBox="1"/>
          <p:nvPr/>
        </p:nvSpPr>
        <p:spPr>
          <a:xfrm>
            <a:off x="1201696" y="3921838"/>
            <a:ext cx="2022556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528" b="1">
                <a:solidFill>
                  <a:schemeClr val="tx2">
                    <a:lumMod val="100000"/>
                  </a:schemeClr>
                </a:solidFill>
                <a:latin typeface="+mj-lt"/>
              </a:rPr>
              <a:t>CENTRO</a:t>
            </a:r>
            <a:endParaRPr lang="en-IN" sz="3528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25" name="TextBox 32">
            <a:extLst>
              <a:ext uri="{FF2B5EF4-FFF2-40B4-BE49-F238E27FC236}">
                <a16:creationId xmlns:a16="http://schemas.microsoft.com/office/drawing/2014/main" id="{F6EAC057-B652-9932-6649-2258BE0BE037}"/>
              </a:ext>
            </a:extLst>
          </p:cNvPr>
          <p:cNvSpPr txBox="1"/>
          <p:nvPr/>
        </p:nvSpPr>
        <p:spPr>
          <a:xfrm>
            <a:off x="1201696" y="5697140"/>
            <a:ext cx="2662141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528" b="1">
                <a:solidFill>
                  <a:schemeClr val="tx2">
                    <a:lumMod val="100000"/>
                  </a:schemeClr>
                </a:solidFill>
                <a:latin typeface="+mj-lt"/>
              </a:rPr>
              <a:t>SUD E ISOLE</a:t>
            </a:r>
            <a:endParaRPr lang="en-IN" sz="3528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Rectangle 42">
            <a:extLst>
              <a:ext uri="{FF2B5EF4-FFF2-40B4-BE49-F238E27FC236}">
                <a16:creationId xmlns:a16="http://schemas.microsoft.com/office/drawing/2014/main" id="{BC4409B0-EA4A-215D-7B61-3766E05D322C}"/>
              </a:ext>
            </a:extLst>
          </p:cNvPr>
          <p:cNvSpPr/>
          <p:nvPr/>
        </p:nvSpPr>
        <p:spPr>
          <a:xfrm flipH="1">
            <a:off x="4493372" y="1009333"/>
            <a:ext cx="38706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defTabSz="1007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800" b="1">
                <a:solidFill>
                  <a:schemeClr val="bg1"/>
                </a:solidFill>
                <a:latin typeface="Source Sans Pro" panose="020B0503030403020204" pitchFamily="34" charset="0"/>
              </a:rPr>
              <a:t>Probabilità di default media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5F2D2-383A-ED9B-08D8-8B3162166271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più di 7K imprese con rating creditizio e valutazione automatica ESG sul profilo di sostenibilità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B91ACE6-A91E-5B06-F910-2C299B95B3A5}"/>
              </a:ext>
            </a:extLst>
          </p:cNvPr>
          <p:cNvSpPr/>
          <p:nvPr/>
        </p:nvSpPr>
        <p:spPr>
          <a:xfrm>
            <a:off x="6661578" y="6956352"/>
            <a:ext cx="272142" cy="2366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chemeClr val="bg2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16DB653-CC02-E36D-D9FC-A7A83C4383D5}"/>
              </a:ext>
            </a:extLst>
          </p:cNvPr>
          <p:cNvSpPr txBox="1"/>
          <p:nvPr/>
        </p:nvSpPr>
        <p:spPr>
          <a:xfrm>
            <a:off x="6952353" y="6936189"/>
            <a:ext cx="1588313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1">
                <a:solidFill>
                  <a:schemeClr val="bg1"/>
                </a:solidFill>
                <a:latin typeface="+mj-lt"/>
              </a:rPr>
              <a:t>Sostenibilità alta</a:t>
            </a:r>
            <a:endParaRPr lang="it-IT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91A30F3-5C7C-2BF2-7042-696726F03120}"/>
              </a:ext>
            </a:extLst>
          </p:cNvPr>
          <p:cNvSpPr/>
          <p:nvPr/>
        </p:nvSpPr>
        <p:spPr>
          <a:xfrm>
            <a:off x="8545552" y="6956352"/>
            <a:ext cx="272142" cy="236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bg2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01CB2C1-9F54-4DC9-45E3-3552B8528E16}"/>
              </a:ext>
            </a:extLst>
          </p:cNvPr>
          <p:cNvSpPr txBox="1"/>
          <p:nvPr/>
        </p:nvSpPr>
        <p:spPr>
          <a:xfrm>
            <a:off x="8873906" y="6936188"/>
            <a:ext cx="1758608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1">
                <a:solidFill>
                  <a:schemeClr val="bg1"/>
                </a:solidFill>
                <a:latin typeface="+mj-lt"/>
              </a:rPr>
              <a:t>Sostenibilità media</a:t>
            </a:r>
            <a:endParaRPr lang="it-IT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5A97C87-8D8B-4F52-B756-55DCC83A6960}"/>
              </a:ext>
            </a:extLst>
          </p:cNvPr>
          <p:cNvSpPr/>
          <p:nvPr/>
        </p:nvSpPr>
        <p:spPr>
          <a:xfrm>
            <a:off x="10702112" y="6958440"/>
            <a:ext cx="272142" cy="2366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bg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AA28DFD-593F-F548-C4DA-F57C9A829186}"/>
              </a:ext>
            </a:extLst>
          </p:cNvPr>
          <p:cNvSpPr txBox="1"/>
          <p:nvPr/>
        </p:nvSpPr>
        <p:spPr>
          <a:xfrm>
            <a:off x="10992888" y="6938276"/>
            <a:ext cx="1758608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1">
                <a:solidFill>
                  <a:schemeClr val="bg1"/>
                </a:solidFill>
                <a:latin typeface="+mj-lt"/>
              </a:rPr>
              <a:t>Sostenibilità bassa</a:t>
            </a:r>
            <a:endParaRPr lang="it-IT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EB52B710-5A86-44FD-07AA-802E0440B898}"/>
              </a:ext>
            </a:extLst>
          </p:cNvPr>
          <p:cNvSpPr txBox="1"/>
          <p:nvPr/>
        </p:nvSpPr>
        <p:spPr>
          <a:xfrm>
            <a:off x="9482117" y="940865"/>
            <a:ext cx="3870629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Source Sans Pro" panose="020B0503030403020204" pitchFamily="34" charset="0"/>
              </a:rPr>
              <a:t>Imprese per classe di sostenibilità</a:t>
            </a:r>
            <a:endParaRPr lang="en-IN" sz="180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8" name="Rectangle: Rounded Corners 18">
            <a:extLst>
              <a:ext uri="{FF2B5EF4-FFF2-40B4-BE49-F238E27FC236}">
                <a16:creationId xmlns:a16="http://schemas.microsoft.com/office/drawing/2014/main" id="{3B170268-45B2-3EFE-644F-630D15F9BF4C}"/>
              </a:ext>
            </a:extLst>
          </p:cNvPr>
          <p:cNvSpPr/>
          <p:nvPr/>
        </p:nvSpPr>
        <p:spPr>
          <a:xfrm>
            <a:off x="4876927" y="1783348"/>
            <a:ext cx="2043781" cy="25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29" name="Rectangle: Rounded Corners 18">
            <a:extLst>
              <a:ext uri="{FF2B5EF4-FFF2-40B4-BE49-F238E27FC236}">
                <a16:creationId xmlns:a16="http://schemas.microsoft.com/office/drawing/2014/main" id="{A3403880-97DF-55B6-86AB-20B51778AA13}"/>
              </a:ext>
            </a:extLst>
          </p:cNvPr>
          <p:cNvSpPr/>
          <p:nvPr/>
        </p:nvSpPr>
        <p:spPr>
          <a:xfrm>
            <a:off x="4876928" y="2174845"/>
            <a:ext cx="2582400" cy="25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34" name="Rectangle: Rounded Corners 18">
            <a:extLst>
              <a:ext uri="{FF2B5EF4-FFF2-40B4-BE49-F238E27FC236}">
                <a16:creationId xmlns:a16="http://schemas.microsoft.com/office/drawing/2014/main" id="{61DFB41C-16C0-40D3-3D73-5CF18E0A2BBD}"/>
              </a:ext>
            </a:extLst>
          </p:cNvPr>
          <p:cNvSpPr/>
          <p:nvPr/>
        </p:nvSpPr>
        <p:spPr>
          <a:xfrm>
            <a:off x="4891541" y="2577766"/>
            <a:ext cx="2642401" cy="25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F362C4FB-2ADF-540C-3AE0-8892366304FA}"/>
              </a:ext>
            </a:extLst>
          </p:cNvPr>
          <p:cNvSpPr txBox="1"/>
          <p:nvPr/>
        </p:nvSpPr>
        <p:spPr>
          <a:xfrm>
            <a:off x="6921369" y="1643539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4.59%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53901AEC-2E89-16A6-A9A6-F7160CD949F6}"/>
              </a:ext>
            </a:extLst>
          </p:cNvPr>
          <p:cNvSpPr txBox="1"/>
          <p:nvPr/>
        </p:nvSpPr>
        <p:spPr>
          <a:xfrm>
            <a:off x="7582510" y="2457724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6.02%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AF7DE1B8-E3F5-8CE5-13D9-F121908D695E}"/>
              </a:ext>
            </a:extLst>
          </p:cNvPr>
          <p:cNvSpPr txBox="1"/>
          <p:nvPr/>
        </p:nvSpPr>
        <p:spPr>
          <a:xfrm>
            <a:off x="7480322" y="2055055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5.73%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8" name="Rectangle: Rounded Corners 18">
            <a:extLst>
              <a:ext uri="{FF2B5EF4-FFF2-40B4-BE49-F238E27FC236}">
                <a16:creationId xmlns:a16="http://schemas.microsoft.com/office/drawing/2014/main" id="{A6B2E25F-6D9C-849C-6C2B-C99FEE43812E}"/>
              </a:ext>
            </a:extLst>
          </p:cNvPr>
          <p:cNvSpPr/>
          <p:nvPr/>
        </p:nvSpPr>
        <p:spPr>
          <a:xfrm>
            <a:off x="4891541" y="3651808"/>
            <a:ext cx="2423846" cy="25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39" name="Rectangle: Rounded Corners 18">
            <a:extLst>
              <a:ext uri="{FF2B5EF4-FFF2-40B4-BE49-F238E27FC236}">
                <a16:creationId xmlns:a16="http://schemas.microsoft.com/office/drawing/2014/main" id="{930CC510-9DBF-CCF5-7A1A-62008FAD57A1}"/>
              </a:ext>
            </a:extLst>
          </p:cNvPr>
          <p:cNvSpPr/>
          <p:nvPr/>
        </p:nvSpPr>
        <p:spPr>
          <a:xfrm>
            <a:off x="4891541" y="4043306"/>
            <a:ext cx="3267159" cy="25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id="{641E1810-1518-CACA-3FD6-4A2023CD403D}"/>
              </a:ext>
            </a:extLst>
          </p:cNvPr>
          <p:cNvSpPr/>
          <p:nvPr/>
        </p:nvSpPr>
        <p:spPr>
          <a:xfrm>
            <a:off x="4893629" y="4446228"/>
            <a:ext cx="3139817" cy="25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E5083981-4E50-97C8-C635-F06238F68DF5}"/>
              </a:ext>
            </a:extLst>
          </p:cNvPr>
          <p:cNvSpPr txBox="1"/>
          <p:nvPr/>
        </p:nvSpPr>
        <p:spPr>
          <a:xfrm>
            <a:off x="7386919" y="3512001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5.47%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4F70DB2F-1CF6-A7DD-0694-CDB4BF688C0F}"/>
              </a:ext>
            </a:extLst>
          </p:cNvPr>
          <p:cNvSpPr txBox="1"/>
          <p:nvPr/>
        </p:nvSpPr>
        <p:spPr>
          <a:xfrm>
            <a:off x="8098164" y="4326186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7.18%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7626ECD0-413F-7669-E817-F1BB9B5BFE67}"/>
              </a:ext>
            </a:extLst>
          </p:cNvPr>
          <p:cNvSpPr txBox="1"/>
          <p:nvPr/>
        </p:nvSpPr>
        <p:spPr>
          <a:xfrm>
            <a:off x="8233970" y="3923517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7.36%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44" name="Rectangle: Rounded Corners 18">
            <a:extLst>
              <a:ext uri="{FF2B5EF4-FFF2-40B4-BE49-F238E27FC236}">
                <a16:creationId xmlns:a16="http://schemas.microsoft.com/office/drawing/2014/main" id="{5B3AB89E-2C7F-1C2C-AFB2-ABD02C7C6FFC}"/>
              </a:ext>
            </a:extLst>
          </p:cNvPr>
          <p:cNvSpPr/>
          <p:nvPr/>
        </p:nvSpPr>
        <p:spPr>
          <a:xfrm>
            <a:off x="4876927" y="5433564"/>
            <a:ext cx="2434284" cy="25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45" name="Rectangle: Rounded Corners 18">
            <a:extLst>
              <a:ext uri="{FF2B5EF4-FFF2-40B4-BE49-F238E27FC236}">
                <a16:creationId xmlns:a16="http://schemas.microsoft.com/office/drawing/2014/main" id="{FAA593CE-42BB-58A2-763E-53C62079DFA7}"/>
              </a:ext>
            </a:extLst>
          </p:cNvPr>
          <p:cNvSpPr/>
          <p:nvPr/>
        </p:nvSpPr>
        <p:spPr>
          <a:xfrm>
            <a:off x="4889453" y="5825059"/>
            <a:ext cx="3143993" cy="25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E390C9D2-708A-1A86-BD5C-7F91D58FE7AF}"/>
              </a:ext>
            </a:extLst>
          </p:cNvPr>
          <p:cNvSpPr/>
          <p:nvPr/>
        </p:nvSpPr>
        <p:spPr>
          <a:xfrm>
            <a:off x="4879015" y="6227982"/>
            <a:ext cx="3635300" cy="25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32"/>
          </a:p>
        </p:txBody>
      </p:sp>
      <p:sp>
        <p:nvSpPr>
          <p:cNvPr id="47" name="TextBox 32">
            <a:extLst>
              <a:ext uri="{FF2B5EF4-FFF2-40B4-BE49-F238E27FC236}">
                <a16:creationId xmlns:a16="http://schemas.microsoft.com/office/drawing/2014/main" id="{DAC50E8C-48EB-F19B-F9F8-104878319897}"/>
              </a:ext>
            </a:extLst>
          </p:cNvPr>
          <p:cNvSpPr txBox="1"/>
          <p:nvPr/>
        </p:nvSpPr>
        <p:spPr>
          <a:xfrm>
            <a:off x="7359779" y="5293756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5.48%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066EC5CE-7BBF-7D21-D088-B0B28B8C0B41}"/>
              </a:ext>
            </a:extLst>
          </p:cNvPr>
          <p:cNvSpPr txBox="1"/>
          <p:nvPr/>
        </p:nvSpPr>
        <p:spPr>
          <a:xfrm>
            <a:off x="8534486" y="6107941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8.35%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108C25A7-5924-FD6A-F70C-2BDA634BBF60}"/>
              </a:ext>
            </a:extLst>
          </p:cNvPr>
          <p:cNvSpPr txBox="1"/>
          <p:nvPr/>
        </p:nvSpPr>
        <p:spPr>
          <a:xfrm>
            <a:off x="8081570" y="5705272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7.18%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6D4984D-D6DB-BEBC-4CC7-437B51DEC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959879"/>
              </p:ext>
            </p:extLst>
          </p:nvPr>
        </p:nvGraphicFramePr>
        <p:xfrm>
          <a:off x="10072361" y="1347754"/>
          <a:ext cx="2953580" cy="18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704DD40E-0E50-B09B-6AE5-0A6A42791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370022"/>
              </p:ext>
            </p:extLst>
          </p:nvPr>
        </p:nvGraphicFramePr>
        <p:xfrm>
          <a:off x="10086975" y="3166112"/>
          <a:ext cx="2953580" cy="18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61E48A2C-21F3-C8FE-9D26-8E22624E7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448736"/>
              </p:ext>
            </p:extLst>
          </p:nvPr>
        </p:nvGraphicFramePr>
        <p:xfrm>
          <a:off x="10101589" y="5034574"/>
          <a:ext cx="2953580" cy="18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32">
            <a:extLst>
              <a:ext uri="{FF2B5EF4-FFF2-40B4-BE49-F238E27FC236}">
                <a16:creationId xmlns:a16="http://schemas.microsoft.com/office/drawing/2014/main" id="{95A6413A-5521-FCF6-411D-E475BD4E7BE7}"/>
              </a:ext>
            </a:extLst>
          </p:cNvPr>
          <p:cNvSpPr txBox="1"/>
          <p:nvPr/>
        </p:nvSpPr>
        <p:spPr>
          <a:xfrm>
            <a:off x="11022494" y="1371411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6%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54565F73-10F8-4DC6-DD48-A043FFFB23E2}"/>
              </a:ext>
            </a:extLst>
          </p:cNvPr>
          <p:cNvSpPr txBox="1"/>
          <p:nvPr/>
        </p:nvSpPr>
        <p:spPr>
          <a:xfrm>
            <a:off x="12217766" y="1987094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49%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96A33CC0-F348-CA88-7DC5-4B918797D9F9}"/>
              </a:ext>
            </a:extLst>
          </p:cNvPr>
          <p:cNvSpPr txBox="1"/>
          <p:nvPr/>
        </p:nvSpPr>
        <p:spPr>
          <a:xfrm>
            <a:off x="9967496" y="2032294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46%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9405030B-9A6C-1AF1-03C3-0DC492A0EFBC}"/>
              </a:ext>
            </a:extLst>
          </p:cNvPr>
          <p:cNvSpPr txBox="1"/>
          <p:nvPr/>
        </p:nvSpPr>
        <p:spPr>
          <a:xfrm>
            <a:off x="11065100" y="3188428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8%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52D2D54E-9682-2278-6FAF-FC4F21D43128}"/>
              </a:ext>
            </a:extLst>
          </p:cNvPr>
          <p:cNvSpPr txBox="1"/>
          <p:nvPr/>
        </p:nvSpPr>
        <p:spPr>
          <a:xfrm>
            <a:off x="12217766" y="3804111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34%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7F5C57EE-49D1-789B-2079-AC612E5413AC}"/>
              </a:ext>
            </a:extLst>
          </p:cNvPr>
          <p:cNvSpPr txBox="1"/>
          <p:nvPr/>
        </p:nvSpPr>
        <p:spPr>
          <a:xfrm>
            <a:off x="9967496" y="3849311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58%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125C2664-CA1F-D937-A2E9-7A2B6286CC8E}"/>
              </a:ext>
            </a:extLst>
          </p:cNvPr>
          <p:cNvSpPr txBox="1"/>
          <p:nvPr/>
        </p:nvSpPr>
        <p:spPr>
          <a:xfrm>
            <a:off x="11004558" y="5019312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10%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2A5B8FB1-B4E7-4A2F-3D78-8F07EA39937E}"/>
              </a:ext>
            </a:extLst>
          </p:cNvPr>
          <p:cNvSpPr txBox="1"/>
          <p:nvPr/>
        </p:nvSpPr>
        <p:spPr>
          <a:xfrm>
            <a:off x="12217766" y="5634995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29%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12D78D06-918B-4BC1-FA4A-2EA9CB3BB136}"/>
              </a:ext>
            </a:extLst>
          </p:cNvPr>
          <p:cNvSpPr txBox="1"/>
          <p:nvPr/>
        </p:nvSpPr>
        <p:spPr>
          <a:xfrm>
            <a:off x="9967496" y="5680195"/>
            <a:ext cx="907915" cy="5062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205" b="1">
                <a:solidFill>
                  <a:schemeClr val="tx2">
                    <a:lumMod val="100000"/>
                  </a:schemeClr>
                </a:solidFill>
                <a:latin typeface="+mj-lt"/>
              </a:rPr>
              <a:t>61%</a:t>
            </a:r>
            <a:endParaRPr lang="en-IN" sz="2205">
              <a:solidFill>
                <a:schemeClr val="tx2">
                  <a:lumMod val="100000"/>
                </a:schemeClr>
              </a:solidFill>
              <a:latin typeface="+mj-lt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54276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52FF-036B-2BDD-445E-C4E48488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2AF51D-3786-483F-E15E-1A526CD30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/>
              <a:t>Wrap-up e messaggi chiave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5139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53FC8B-2EEB-480D-B1F3-837C1B4E3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682" y="524457"/>
            <a:ext cx="4782161" cy="306000"/>
          </a:xfrm>
        </p:spPr>
        <p:txBody>
          <a:bodyPr/>
          <a:lstStyle/>
          <a:p>
            <a:r>
              <a:rPr lang="it-IT"/>
              <a:t>Merito creditizio e profilo di sostenibilità delle imprese familiari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5C02A5-7F6A-4FB6-A316-03DC6537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82" y="932955"/>
            <a:ext cx="6234466" cy="324000"/>
          </a:xfrm>
        </p:spPr>
        <p:txBody>
          <a:bodyPr/>
          <a:lstStyle/>
          <a:p>
            <a:r>
              <a:rPr lang="en-IN"/>
              <a:t>Agenda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01381-84BB-42D9-94B2-1970977C6F50}"/>
              </a:ext>
            </a:extLst>
          </p:cNvPr>
          <p:cNvSpPr txBox="1">
            <a:spLocks/>
          </p:cNvSpPr>
          <p:nvPr/>
        </p:nvSpPr>
        <p:spPr>
          <a:xfrm>
            <a:off x="5978171" y="1776434"/>
            <a:ext cx="6475034" cy="8993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n-US" altLang="zh-CN" sz="1544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INTRODUZIONE</a:t>
            </a:r>
          </a:p>
          <a:p>
            <a:pPr marL="5145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es-ES" altLang="zh-CN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 </a:t>
            </a:r>
            <a:r>
              <a:rPr lang="it-IT" altLang="zh-CN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rilevanza</a:t>
            </a:r>
            <a:r>
              <a:rPr kumimoji="0" lang="es-E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delle imprese familiari</a:t>
            </a:r>
            <a:r>
              <a:rPr kumimoji="0" lang="it-IT" altLang="zh-CN" sz="16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nell’ec</a:t>
            </a:r>
            <a:r>
              <a:rPr lang="it-IT" altLang="zh-CN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onomia italiana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03DED4-60E2-44C6-B71A-C66D7552CEC0}"/>
              </a:ext>
            </a:extLst>
          </p:cNvPr>
          <p:cNvSpPr/>
          <p:nvPr/>
        </p:nvSpPr>
        <p:spPr>
          <a:xfrm flipH="1">
            <a:off x="5113641" y="1796563"/>
            <a:ext cx="761856" cy="761856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176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88626-4812-4A8A-B8BF-5537972D1BCF}"/>
              </a:ext>
            </a:extLst>
          </p:cNvPr>
          <p:cNvSpPr txBox="1">
            <a:spLocks/>
          </p:cNvSpPr>
          <p:nvPr/>
        </p:nvSpPr>
        <p:spPr>
          <a:xfrm>
            <a:off x="6206768" y="4199896"/>
            <a:ext cx="6475034" cy="8993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en-US" altLang="zh-CN" sz="1544" b="1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IL PROFILO DI SOSTENIBILITÀ DELLE IMPRESE FAMILIARI</a:t>
            </a:r>
          </a:p>
          <a:p>
            <a:pPr marL="5145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Analisi dei tre pilastri: </a:t>
            </a:r>
            <a:r>
              <a:rPr lang="it-IT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ambientale, sociale, governance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F40431-C675-46FE-84A3-35180E39C92A}"/>
              </a:ext>
            </a:extLst>
          </p:cNvPr>
          <p:cNvSpPr/>
          <p:nvPr/>
        </p:nvSpPr>
        <p:spPr>
          <a:xfrm flipH="1">
            <a:off x="5342238" y="4235289"/>
            <a:ext cx="761856" cy="76185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176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07EAFD4D-FEBD-8530-DFD5-4CB6CF632815}"/>
              </a:ext>
            </a:extLst>
          </p:cNvPr>
          <p:cNvSpPr txBox="1">
            <a:spLocks/>
          </p:cNvSpPr>
          <p:nvPr/>
        </p:nvSpPr>
        <p:spPr>
          <a:xfrm>
            <a:off x="6206768" y="2988165"/>
            <a:ext cx="6475034" cy="8993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n-US" altLang="zh-CN" sz="1544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IL RISCHIO DI CREDITO DELLE IMPRESE FAMILIARI</a:t>
            </a:r>
          </a:p>
          <a:p>
            <a:pPr marL="5145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economico-finanziarie e rischio di credito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A81ECE63-E846-9D32-7018-9068D77CAFBA}"/>
              </a:ext>
            </a:extLst>
          </p:cNvPr>
          <p:cNvSpPr/>
          <p:nvPr/>
        </p:nvSpPr>
        <p:spPr>
          <a:xfrm flipH="1">
            <a:off x="5342238" y="3023558"/>
            <a:ext cx="761856" cy="76185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Tx/>
              <a:buNone/>
              <a:tabLst/>
              <a:defRPr/>
            </a:pPr>
            <a:endParaRPr kumimoji="0" lang="en-US" sz="1176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0EF40-4740-1917-C08F-E621DD8EF79C}"/>
              </a:ext>
            </a:extLst>
          </p:cNvPr>
          <p:cNvSpPr txBox="1"/>
          <p:nvPr/>
        </p:nvSpPr>
        <p:spPr>
          <a:xfrm>
            <a:off x="5978171" y="5411626"/>
            <a:ext cx="6475034" cy="8993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0"/>
                </a:scheme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en-US" altLang="zh-CN" sz="1544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CONCLUSIONE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>
                  <a:lumMod val="100000"/>
                </a:schemeClr>
              </a:buClr>
              <a:defRPr/>
            </a:pPr>
            <a:r>
              <a:rPr lang="it-IT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Wrap-up e messaggi chiave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6E8F63-AA61-ECBA-F0AE-61E1E5B2D455}"/>
              </a:ext>
            </a:extLst>
          </p:cNvPr>
          <p:cNvSpPr/>
          <p:nvPr/>
        </p:nvSpPr>
        <p:spPr>
          <a:xfrm flipH="1">
            <a:off x="5113641" y="5480372"/>
            <a:ext cx="761856" cy="76185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0"/>
                </a:schemeClr>
              </a:buClr>
              <a:buSzTx/>
              <a:buFontTx/>
              <a:buNone/>
              <a:tabLst/>
              <a:defRPr/>
            </a:pPr>
            <a:endParaRPr kumimoji="0" lang="en-US" sz="1176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6" name="Segnaposto immagine 15" descr="Immagine che contiene persona, Viso umano, vestiti, interno&#10;&#10;Descrizione generata automaticamente">
            <a:extLst>
              <a:ext uri="{FF2B5EF4-FFF2-40B4-BE49-F238E27FC236}">
                <a16:creationId xmlns:a16="http://schemas.microsoft.com/office/drawing/2014/main" id="{C9A45029-0261-A8F4-EF9C-6F2E87FD15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1" r="24703"/>
          <a:stretch/>
        </p:blipFill>
        <p:spPr>
          <a:xfrm>
            <a:off x="0" y="1"/>
            <a:ext cx="5012891" cy="7561263"/>
          </a:xfr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2503502-4CDF-D7F4-5E64-06FA9419B33D}"/>
              </a:ext>
            </a:extLst>
          </p:cNvPr>
          <p:cNvSpPr txBox="1"/>
          <p:nvPr/>
        </p:nvSpPr>
        <p:spPr>
          <a:xfrm>
            <a:off x="5335872" y="1970960"/>
            <a:ext cx="319319" cy="413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19F69C0-E7EA-D615-5279-827B70E059AD}"/>
              </a:ext>
            </a:extLst>
          </p:cNvPr>
          <p:cNvSpPr txBox="1"/>
          <p:nvPr/>
        </p:nvSpPr>
        <p:spPr>
          <a:xfrm>
            <a:off x="5563506" y="3197955"/>
            <a:ext cx="319319" cy="413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75118C8-F916-CF5C-C45F-E0F2B987E91D}"/>
              </a:ext>
            </a:extLst>
          </p:cNvPr>
          <p:cNvSpPr txBox="1"/>
          <p:nvPr/>
        </p:nvSpPr>
        <p:spPr>
          <a:xfrm>
            <a:off x="5563505" y="4409686"/>
            <a:ext cx="319319" cy="413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00A73FE-C0E2-361B-9903-C229D6694905}"/>
              </a:ext>
            </a:extLst>
          </p:cNvPr>
          <p:cNvSpPr txBox="1"/>
          <p:nvPr/>
        </p:nvSpPr>
        <p:spPr>
          <a:xfrm>
            <a:off x="5334909" y="5654769"/>
            <a:ext cx="319319" cy="413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4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1683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6D58C07-7E27-0410-59DD-5F24B54F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Wrap-up e messaggi chiave</a:t>
            </a:r>
            <a:br>
              <a:rPr lang="it-IT"/>
            </a:br>
            <a:br>
              <a:rPr lang="it-IT"/>
            </a:br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01381-84BB-42D9-94B2-1970977C6F50}"/>
              </a:ext>
            </a:extLst>
          </p:cNvPr>
          <p:cNvSpPr txBox="1"/>
          <p:nvPr/>
        </p:nvSpPr>
        <p:spPr>
          <a:xfrm>
            <a:off x="5927569" y="1239960"/>
            <a:ext cx="6881911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Rilevanti per il tessuto economico nazionale</a:t>
            </a:r>
          </a:p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0"/>
                </a:scheme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 altLang="zh-CN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Circa l’81% del tessuto economico italiano è costituito da imprese a controllo familiare. Concentrazione maggiore nel settore turistico, nelle costruzioni, nel tessile e nell’abbigliamento.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03DED4-60E2-44C6-B71A-C66D7552CEC0}"/>
              </a:ext>
            </a:extLst>
          </p:cNvPr>
          <p:cNvSpPr/>
          <p:nvPr/>
        </p:nvSpPr>
        <p:spPr>
          <a:xfrm flipH="1">
            <a:off x="5063040" y="1418035"/>
            <a:ext cx="761856" cy="761856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0"/>
                </a:schemeClr>
              </a:buClr>
              <a:buSzTx/>
              <a:buFontTx/>
              <a:buNone/>
              <a:tabLst/>
              <a:defRPr/>
            </a:pPr>
            <a:endParaRPr kumimoji="0" lang="it-IT" sz="1176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88626-4812-4A8A-B8BF-5537972D1BCF}"/>
              </a:ext>
            </a:extLst>
          </p:cNvPr>
          <p:cNvSpPr txBox="1"/>
          <p:nvPr/>
        </p:nvSpPr>
        <p:spPr>
          <a:xfrm>
            <a:off x="6305251" y="2626135"/>
            <a:ext cx="702013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zh-CN" sz="20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di bilancio positive</a:t>
            </a:r>
            <a:endParaRPr kumimoji="0" lang="it-IT" altLang="zh-CN" sz="20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5145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 altLang="zh-CN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 imprese familiari mostrano una solidità patrimoniale e una sostenibilità finanziaria migliore rispetto alle non familiari, mentre la marginalità e la propensione ad investire risultano comparabili.</a:t>
            </a:r>
            <a:endParaRPr kumimoji="0" lang="it-IT" altLang="zh-CN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F40431-C675-46FE-84A3-35180E39C92A}"/>
              </a:ext>
            </a:extLst>
          </p:cNvPr>
          <p:cNvSpPr/>
          <p:nvPr/>
        </p:nvSpPr>
        <p:spPr>
          <a:xfrm flipH="1">
            <a:off x="5440721" y="2923478"/>
            <a:ext cx="761856" cy="76185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0"/>
                </a:schemeClr>
              </a:buClr>
              <a:buSzTx/>
              <a:buFontTx/>
              <a:buNone/>
              <a:tabLst/>
              <a:defRPr/>
            </a:pPr>
            <a:endParaRPr kumimoji="0" lang="it-IT" sz="1176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1E4F1E-1573-44BD-B4B1-02A5B29D483C}"/>
              </a:ext>
            </a:extLst>
          </p:cNvPr>
          <p:cNvSpPr txBox="1"/>
          <p:nvPr/>
        </p:nvSpPr>
        <p:spPr>
          <a:xfrm>
            <a:off x="6296139" y="4120767"/>
            <a:ext cx="702924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zh-CN" sz="20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Rischio di credito inferiore rispetto alle imprese non familiari</a:t>
            </a:r>
          </a:p>
          <a:p>
            <a:pPr marL="5145" marR="0" lvl="0" indent="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 imprese familiari </a:t>
            </a:r>
            <a:r>
              <a:rPr lang="it-IT" altLang="zh-CN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evidenziano </a:t>
            </a:r>
            <a:r>
              <a:rPr kumimoji="0" lang="it-IT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una probabilità di default inferiore per tutte le classi dimensionali e per tutti i settori ad eccezione del comparto energetico/utilities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072C714-80DF-4FE4-BE48-2205591F976A}"/>
              </a:ext>
            </a:extLst>
          </p:cNvPr>
          <p:cNvSpPr/>
          <p:nvPr/>
        </p:nvSpPr>
        <p:spPr>
          <a:xfrm flipH="1">
            <a:off x="5440721" y="4428052"/>
            <a:ext cx="753827" cy="76185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0"/>
                </a:schemeClr>
              </a:buClr>
              <a:buSzTx/>
              <a:buFontTx/>
              <a:buNone/>
              <a:tabLst/>
              <a:defRPr/>
            </a:pPr>
            <a:endParaRPr kumimoji="0" lang="it-IT" sz="1176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Oval 36">
            <a:extLst>
              <a:ext uri="{FF2B5EF4-FFF2-40B4-BE49-F238E27FC236}">
                <a16:creationId xmlns:a16="http://schemas.microsoft.com/office/drawing/2014/main" id="{69565772-5C31-DD54-3103-202FA48B650F}"/>
              </a:ext>
            </a:extLst>
          </p:cNvPr>
          <p:cNvSpPr/>
          <p:nvPr/>
        </p:nvSpPr>
        <p:spPr>
          <a:xfrm flipH="1">
            <a:off x="4964555" y="5884182"/>
            <a:ext cx="761856" cy="76185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0"/>
                </a:schemeClr>
              </a:buClr>
              <a:buSzTx/>
              <a:buFontTx/>
              <a:buNone/>
              <a:tabLst/>
              <a:defRPr/>
            </a:pPr>
            <a:endParaRPr kumimoji="0" lang="it-IT" sz="1176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100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E5289A70-29D7-1A3A-4AAB-DA239C2DDA20}"/>
              </a:ext>
            </a:extLst>
          </p:cNvPr>
          <p:cNvSpPr txBox="1"/>
          <p:nvPr/>
        </p:nvSpPr>
        <p:spPr>
          <a:xfrm>
            <a:off x="5829085" y="5557021"/>
            <a:ext cx="6881910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Sostenibilità ambientale e sociale in linea con le non familiari, aspetti di governance da migliorare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>
                <a:solidFill>
                  <a:srgbClr val="FFFFFF">
                    <a:lumMod val="100000"/>
                  </a:srgbClr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 riscontra una corrispondenza fra rischio di credito e sostenibilità per le imprese familiari ma sussiste eterogeneità fra le diverse aree del Paese</a:t>
            </a:r>
          </a:p>
        </p:txBody>
      </p:sp>
      <p:pic>
        <p:nvPicPr>
          <p:cNvPr id="16" name="Segnaposto immagine 15" descr="Immagine che contiene vestiti, persona, interno, Viso umano&#10;&#10;Descrizione generata automaticamente">
            <a:extLst>
              <a:ext uri="{FF2B5EF4-FFF2-40B4-BE49-F238E27FC236}">
                <a16:creationId xmlns:a16="http://schemas.microsoft.com/office/drawing/2014/main" id="{3828F33B-6A0A-78E7-7F81-B996385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55" r="16243"/>
          <a:stretch/>
        </p:blipFill>
        <p:spPr>
          <a:xfrm>
            <a:off x="0" y="1"/>
            <a:ext cx="5012891" cy="7561263"/>
          </a:xfrm>
        </p:spPr>
      </p:pic>
      <p:pic>
        <p:nvPicPr>
          <p:cNvPr id="17" name="Graphic 37">
            <a:extLst>
              <a:ext uri="{FF2B5EF4-FFF2-40B4-BE49-F238E27FC236}">
                <a16:creationId xmlns:a16="http://schemas.microsoft.com/office/drawing/2014/main" id="{5AC747E5-77A9-3E07-287B-D40778A1A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7609" y="1545851"/>
            <a:ext cx="506224" cy="506224"/>
          </a:xfrm>
          <a:prstGeom prst="rect">
            <a:avLst/>
          </a:prstGeom>
        </p:spPr>
      </p:pic>
      <p:pic>
        <p:nvPicPr>
          <p:cNvPr id="21" name="Graphic 30">
            <a:extLst>
              <a:ext uri="{FF2B5EF4-FFF2-40B4-BE49-F238E27FC236}">
                <a16:creationId xmlns:a16="http://schemas.microsoft.com/office/drawing/2014/main" id="{C2B5A7B0-6C3D-06ED-FD39-E594A62DB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71784" y="3051294"/>
            <a:ext cx="506224" cy="506224"/>
          </a:xfrm>
          <a:prstGeom prst="rect">
            <a:avLst/>
          </a:prstGeom>
        </p:spPr>
      </p:pic>
      <p:pic>
        <p:nvPicPr>
          <p:cNvPr id="26" name="Graphic 38">
            <a:extLst>
              <a:ext uri="{FF2B5EF4-FFF2-40B4-BE49-F238E27FC236}">
                <a16:creationId xmlns:a16="http://schemas.microsoft.com/office/drawing/2014/main" id="{8D9DC649-7CFD-440B-2D5F-79388AEA3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564522" y="4555868"/>
            <a:ext cx="506224" cy="506224"/>
          </a:xfrm>
          <a:prstGeom prst="rect">
            <a:avLst/>
          </a:prstGeom>
        </p:spPr>
      </p:pic>
      <p:pic>
        <p:nvPicPr>
          <p:cNvPr id="27" name="Graphic 24">
            <a:extLst>
              <a:ext uri="{FF2B5EF4-FFF2-40B4-BE49-F238E27FC236}">
                <a16:creationId xmlns:a16="http://schemas.microsoft.com/office/drawing/2014/main" id="{55B5183B-90F8-AF05-FD5E-712EB3CE45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092371" y="5976914"/>
            <a:ext cx="506224" cy="50622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77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9847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52FF-036B-2BDD-445E-C4E48488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782CAD-D796-90AE-7394-B4CC622B1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/>
              <a:t>Introduzione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2109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3638-7127-F4CA-5B7F-65DB93A6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BBFE9-63C8-2B6E-0A4E-73F424030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Introduzione</a:t>
            </a:r>
          </a:p>
        </p:txBody>
      </p:sp>
      <p:sp>
        <p:nvSpPr>
          <p:cNvPr id="21" name="Titolo 3">
            <a:extLst>
              <a:ext uri="{FF2B5EF4-FFF2-40B4-BE49-F238E27FC236}">
                <a16:creationId xmlns:a16="http://schemas.microsoft.com/office/drawing/2014/main" id="{44546C59-C5D9-D1D2-6FBA-F33FC51E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58000"/>
            <a:ext cx="12600000" cy="324000"/>
          </a:xfrm>
        </p:spPr>
        <p:txBody>
          <a:bodyPr wrap="square"/>
          <a:lstStyle/>
          <a:p>
            <a:r>
              <a:rPr lang="it-IT"/>
              <a:t>Circa l’81% delle imprese italiane è a gestione familiare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8ED54F-4DDB-EE68-7C8F-DDBBD2948CE6}"/>
              </a:ext>
            </a:extLst>
          </p:cNvPr>
          <p:cNvSpPr txBox="1"/>
          <p:nvPr/>
        </p:nvSpPr>
        <p:spPr>
          <a:xfrm>
            <a:off x="336726" y="7202961"/>
            <a:ext cx="4246316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ISTAT</a:t>
            </a:r>
          </a:p>
        </p:txBody>
      </p:sp>
      <p:sp>
        <p:nvSpPr>
          <p:cNvPr id="4" name="Rectangle: Rounded Corners 70">
            <a:extLst>
              <a:ext uri="{FF2B5EF4-FFF2-40B4-BE49-F238E27FC236}">
                <a16:creationId xmlns:a16="http://schemas.microsoft.com/office/drawing/2014/main" id="{FA420C5A-C66F-10C2-D286-D9FA1CF85FD2}"/>
              </a:ext>
            </a:extLst>
          </p:cNvPr>
          <p:cNvSpPr/>
          <p:nvPr/>
        </p:nvSpPr>
        <p:spPr>
          <a:xfrm rot="10800000">
            <a:off x="3840955" y="2442363"/>
            <a:ext cx="2826320" cy="1584218"/>
          </a:xfrm>
          <a:prstGeom prst="roundRect">
            <a:avLst>
              <a:gd name="adj" fmla="val 50000"/>
            </a:avLst>
          </a:prstGeom>
          <a:solidFill>
            <a:schemeClr val="tx2">
              <a:lumMod val="100000"/>
              <a:alpha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143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BC8FEC6C-14FF-D66F-19F9-ABFFB4EBAB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8308" y="2652893"/>
            <a:ext cx="1163158" cy="1163158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A5E6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Rectangle: Rounded Corners 68">
            <a:extLst>
              <a:ext uri="{FF2B5EF4-FFF2-40B4-BE49-F238E27FC236}">
                <a16:creationId xmlns:a16="http://schemas.microsoft.com/office/drawing/2014/main" id="{35B02509-43E6-9B03-492D-529F72ED5692}"/>
              </a:ext>
            </a:extLst>
          </p:cNvPr>
          <p:cNvSpPr/>
          <p:nvPr/>
        </p:nvSpPr>
        <p:spPr>
          <a:xfrm rot="16200000">
            <a:off x="6154622" y="1821311"/>
            <a:ext cx="2826320" cy="1584218"/>
          </a:xfrm>
          <a:prstGeom prst="roundRect">
            <a:avLst>
              <a:gd name="adj" fmla="val 50000"/>
            </a:avLst>
          </a:prstGeom>
          <a:solidFill>
            <a:schemeClr val="tx2">
              <a:lumMod val="100000"/>
              <a:alpha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143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2E970D5C-AB60-FD46-9334-ADB3E9FC6F9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86202" y="2637613"/>
            <a:ext cx="1163158" cy="1163158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A5E6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66">
            <a:extLst>
              <a:ext uri="{FF2B5EF4-FFF2-40B4-BE49-F238E27FC236}">
                <a16:creationId xmlns:a16="http://schemas.microsoft.com/office/drawing/2014/main" id="{9EC9BE26-7976-3A7E-B34C-24D77296915C}"/>
              </a:ext>
            </a:extLst>
          </p:cNvPr>
          <p:cNvSpPr/>
          <p:nvPr/>
        </p:nvSpPr>
        <p:spPr>
          <a:xfrm>
            <a:off x="6736200" y="4134977"/>
            <a:ext cx="2826320" cy="1584218"/>
          </a:xfrm>
          <a:prstGeom prst="roundRect">
            <a:avLst>
              <a:gd name="adj" fmla="val 50000"/>
            </a:avLst>
          </a:prstGeom>
          <a:solidFill>
            <a:schemeClr val="tx2">
              <a:lumMod val="100000"/>
              <a:alpha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143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43D9E676-F760-69F7-46ED-F769A0F0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481" y="4345506"/>
            <a:ext cx="1163158" cy="1163158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A5E6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64">
            <a:extLst>
              <a:ext uri="{FF2B5EF4-FFF2-40B4-BE49-F238E27FC236}">
                <a16:creationId xmlns:a16="http://schemas.microsoft.com/office/drawing/2014/main" id="{B5C6E1B2-158F-5F6C-00D2-15EC171AC1C8}"/>
              </a:ext>
            </a:extLst>
          </p:cNvPr>
          <p:cNvSpPr/>
          <p:nvPr/>
        </p:nvSpPr>
        <p:spPr>
          <a:xfrm rot="5400000">
            <a:off x="4462007" y="4756028"/>
            <a:ext cx="2826320" cy="1584218"/>
          </a:xfrm>
          <a:prstGeom prst="roundRect">
            <a:avLst>
              <a:gd name="adj" fmla="val 50000"/>
            </a:avLst>
          </a:prstGeom>
          <a:solidFill>
            <a:schemeClr val="tx2">
              <a:lumMod val="100000"/>
              <a:alpha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143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Oval 65">
            <a:extLst>
              <a:ext uri="{FF2B5EF4-FFF2-40B4-BE49-F238E27FC236}">
                <a16:creationId xmlns:a16="http://schemas.microsoft.com/office/drawing/2014/main" id="{D49ED752-85B1-378D-2A67-F19AF5002C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93590" y="4360786"/>
            <a:ext cx="1163158" cy="1163158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A5E6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C248E24-F16F-099D-882A-824C27BBE564}"/>
              </a:ext>
            </a:extLst>
          </p:cNvPr>
          <p:cNvSpPr txBox="1"/>
          <p:nvPr/>
        </p:nvSpPr>
        <p:spPr>
          <a:xfrm>
            <a:off x="431999" y="2401763"/>
            <a:ext cx="3236713" cy="14846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chemeClr val="tx2">
                  <a:lumMod val="100000"/>
                </a:scheme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Tipicamente micro e PMI</a:t>
            </a:r>
          </a:p>
          <a:p>
            <a:pPr marL="0" marR="0" lvl="0" indent="0" algn="r" defTabSz="1008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100000"/>
                </a:scheme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Tra le micro imprese l’83.3% è a gestione familiare, dato che scende al 74.5% per le piccole, 58.8% per le medie e 41.6% per le grandi imprese</a:t>
            </a:r>
            <a:endParaRPr lang="en-US">
              <a:solidFill>
                <a:schemeClr val="tx2">
                  <a:lumMod val="10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1883F94-0B6B-7C99-0E7C-76EFC396E6A4}"/>
              </a:ext>
            </a:extLst>
          </p:cNvPr>
          <p:cNvSpPr txBox="1"/>
          <p:nvPr/>
        </p:nvSpPr>
        <p:spPr>
          <a:xfrm>
            <a:off x="837282" y="4901767"/>
            <a:ext cx="4035247" cy="14846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Ricorso a manager</a:t>
            </a:r>
          </a:p>
          <a:p>
            <a:pPr algn="r">
              <a:spcBef>
                <a:spcPts val="0"/>
              </a:spcBef>
              <a:defRPr/>
            </a:pPr>
            <a:r>
              <a:rPr lang="it-IT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All’aumentare della dimensione aziendale cresce il ricorso a manager. Il fenomeno si osserva per il 21.9% delle grandi imprese, 10% delle medie e il 3.8% per le piccole.  </a:t>
            </a:r>
            <a:endParaRPr lang="it-IT">
              <a:solidFill>
                <a:schemeClr val="tx2">
                  <a:lumMod val="10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574FE7C-F95D-BA6D-1795-D3DAFA03C32F}"/>
              </a:ext>
            </a:extLst>
          </p:cNvPr>
          <p:cNvSpPr txBox="1"/>
          <p:nvPr/>
        </p:nvSpPr>
        <p:spPr>
          <a:xfrm>
            <a:off x="9823570" y="4417507"/>
            <a:ext cx="3208429" cy="1755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Resilienza e solidità</a:t>
            </a:r>
          </a:p>
          <a:p>
            <a:pPr>
              <a:spcBef>
                <a:spcPts val="0"/>
              </a:spcBef>
              <a:defRPr/>
            </a:pPr>
            <a:r>
              <a:rPr lang="it-IT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Nel triennio post Covid hanno mostrato resilienza nelle performance, crescita occupazionale e un miglioramento della solidità patrimoniale.</a:t>
            </a:r>
            <a:endParaRPr lang="it-IT">
              <a:solidFill>
                <a:schemeClr val="tx2">
                  <a:lumMod val="10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B284426-002C-18B9-79FA-763FF18DD838}"/>
              </a:ext>
            </a:extLst>
          </p:cNvPr>
          <p:cNvSpPr txBox="1"/>
          <p:nvPr/>
        </p:nvSpPr>
        <p:spPr>
          <a:xfrm>
            <a:off x="8581472" y="1710607"/>
            <a:ext cx="4253179" cy="18231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1008044" rtl="0" eaLnBrk="1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i="0" kern="1200">
                <a:solidFill>
                  <a:schemeClr val="accent2"/>
                </a:solidFill>
                <a:latin typeface="Source Sans Pro Semibold" panose="020B0603030403020204"/>
                <a:ea typeface="+mn-ea"/>
                <a:cs typeface="+mn-cs"/>
              </a:defRPr>
            </a:lvl1pPr>
            <a:lvl2pPr marL="0" indent="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ource Sans Pro Light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iON" panose="02000505000000020004" pitchFamily="50" charset="0"/>
              <a:buChar char="•"/>
              <a:defRPr lang="en-US" sz="1600" i="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360399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400" kern="120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54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lang="en-US" sz="1200" kern="1200" baseline="0" dirty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0" indent="0" algn="l" defTabSz="1008044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i="0" kern="1200" dirty="0">
                <a:solidFill>
                  <a:schemeClr val="tx1"/>
                </a:solidFill>
                <a:latin typeface="Source Sans Pro Semibold" panose="020B0603030403020204"/>
                <a:ea typeface="+mn-ea"/>
                <a:cs typeface="+mn-cs"/>
              </a:defRPr>
            </a:lvl6pPr>
            <a:lvl7pPr marL="0" indent="0" algn="l" defTabSz="1008044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lang="en-US" sz="1600" b="0" i="1" kern="1200" baseline="0" dirty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0" indent="0" algn="l" defTabSz="1008044" rtl="0" eaLnBrk="1" latinLnBrk="0" hangingPunct="1">
              <a:lnSpc>
                <a:spcPct val="110000"/>
              </a:lnSpc>
              <a:spcBef>
                <a:spcPts val="200"/>
              </a:spcBef>
              <a:buFont typeface="Source Sans Pro Light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80000" indent="-180000" algn="l" defTabSz="100804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100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>
                <a:solidFill>
                  <a:schemeClr val="tx2">
                    <a:lumMod val="100000"/>
                  </a:schemeClr>
                </a:solidFill>
                <a:latin typeface="Source Sans Pro" panose="020B0503030403020204" pitchFamily="34" charset="0"/>
                <a:ea typeface="Source Sans Pro"/>
              </a:rPr>
              <a:t>Alta concentrazione nel turismo, nelle costruzioni e nella manifattura</a:t>
            </a:r>
          </a:p>
          <a:p>
            <a:pPr>
              <a:spcBef>
                <a:spcPts val="0"/>
              </a:spcBef>
              <a:defRPr/>
            </a:pPr>
            <a:r>
              <a:rPr lang="it-IT">
                <a:solidFill>
                  <a:schemeClr val="tx2">
                    <a:lumMod val="100000"/>
                  </a:schemeClr>
                </a:solidFill>
                <a:latin typeface="Source Sans Pro"/>
                <a:ea typeface="Source Sans Pro"/>
              </a:rPr>
              <a:t>Concentrate nei settori dell’alloggio e ristorazione (87.3%), del commercio (84.4%), delle costruzioni (82.4%) e nella manifattura (81.2%) in particolare nel tessile e abbigliamento.</a:t>
            </a:r>
            <a:endParaRPr lang="it-IT">
              <a:solidFill>
                <a:schemeClr val="tx2">
                  <a:lumMod val="100000"/>
                </a:schemeClr>
              </a:solidFill>
              <a:latin typeface="Source Sans Pro Light"/>
              <a:ea typeface="Source Sans Pro Light"/>
            </a:endParaRPr>
          </a:p>
        </p:txBody>
      </p:sp>
      <p:pic>
        <p:nvPicPr>
          <p:cNvPr id="10" name="Graphic 38">
            <a:extLst>
              <a:ext uri="{FF2B5EF4-FFF2-40B4-BE49-F238E27FC236}">
                <a16:creationId xmlns:a16="http://schemas.microsoft.com/office/drawing/2014/main" id="{7539ABF3-63C3-0629-0BAE-D10745264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9948" y="2981359"/>
            <a:ext cx="506224" cy="506224"/>
          </a:xfrm>
          <a:prstGeom prst="rect">
            <a:avLst/>
          </a:prstGeom>
        </p:spPr>
      </p:pic>
      <p:pic>
        <p:nvPicPr>
          <p:cNvPr id="22" name="Graphic 6">
            <a:extLst>
              <a:ext uri="{FF2B5EF4-FFF2-40B4-BE49-F238E27FC236}">
                <a16:creationId xmlns:a16="http://schemas.microsoft.com/office/drawing/2014/main" id="{04783CFE-B4B7-3DDA-DF6D-00BBC5B54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03600" y="4689253"/>
            <a:ext cx="506224" cy="506224"/>
          </a:xfrm>
          <a:prstGeom prst="rect">
            <a:avLst/>
          </a:prstGeom>
        </p:spPr>
      </p:pic>
      <p:pic>
        <p:nvPicPr>
          <p:cNvPr id="23" name="Graphic 18">
            <a:extLst>
              <a:ext uri="{FF2B5EF4-FFF2-40B4-BE49-F238E27FC236}">
                <a16:creationId xmlns:a16="http://schemas.microsoft.com/office/drawing/2014/main" id="{1F721989-2BC1-4ACA-6F3B-8DAAE4E1F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29948" y="4673973"/>
            <a:ext cx="506224" cy="506224"/>
          </a:xfrm>
          <a:prstGeom prst="rect">
            <a:avLst/>
          </a:prstGeom>
        </p:spPr>
      </p:pic>
      <p:pic>
        <p:nvPicPr>
          <p:cNvPr id="24" name="Graphic 12">
            <a:extLst>
              <a:ext uri="{FF2B5EF4-FFF2-40B4-BE49-F238E27FC236}">
                <a16:creationId xmlns:a16="http://schemas.microsoft.com/office/drawing/2014/main" id="{E43525FD-93B6-77AF-41ED-B6E1308C9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603600" y="2981359"/>
            <a:ext cx="506224" cy="5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2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52FF-036B-2BDD-445E-C4E48488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C46E8A-E424-CCC2-27FF-272D91FC71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/>
              <a:t>Il rischio di credito delle imprese familiari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372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3638-7127-F4CA-5B7F-65DB93A6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BBFE9-63C8-2B6E-0A4E-73F424030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0699E485-B820-36CE-3A0B-6050A823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58000"/>
            <a:ext cx="12600000" cy="324000"/>
          </a:xfrm>
        </p:spPr>
        <p:txBody>
          <a:bodyPr wrap="square"/>
          <a:lstStyle/>
          <a:p>
            <a:r>
              <a:rPr lang="it-IT"/>
              <a:t>Le imprese familiari con rating in Italia: numeri ed evidenze</a:t>
            </a:r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DE19D80F-A426-52D7-5265-9EC30249C46C}"/>
              </a:ext>
            </a:extLst>
          </p:cNvPr>
          <p:cNvSpPr/>
          <p:nvPr/>
        </p:nvSpPr>
        <p:spPr>
          <a:xfrm>
            <a:off x="821766" y="1948209"/>
            <a:ext cx="5986162" cy="1545524"/>
          </a:xfrm>
          <a:custGeom>
            <a:avLst/>
            <a:gdLst>
              <a:gd name="connsiteX0" fmla="*/ 776241 w 5986162"/>
              <a:gd name="connsiteY0" fmla="*/ 154190 h 1545524"/>
              <a:gd name="connsiteX1" fmla="*/ 157669 w 5986162"/>
              <a:gd name="connsiteY1" fmla="*/ 772762 h 1545524"/>
              <a:gd name="connsiteX2" fmla="*/ 776241 w 5986162"/>
              <a:gd name="connsiteY2" fmla="*/ 1391334 h 1545524"/>
              <a:gd name="connsiteX3" fmla="*/ 1394813 w 5986162"/>
              <a:gd name="connsiteY3" fmla="*/ 772762 h 1545524"/>
              <a:gd name="connsiteX4" fmla="*/ 776241 w 5986162"/>
              <a:gd name="connsiteY4" fmla="*/ 154190 h 1545524"/>
              <a:gd name="connsiteX5" fmla="*/ 772762 w 5986162"/>
              <a:gd name="connsiteY5" fmla="*/ 0 h 1545524"/>
              <a:gd name="connsiteX6" fmla="*/ 5213400 w 5986162"/>
              <a:gd name="connsiteY6" fmla="*/ 0 h 1545524"/>
              <a:gd name="connsiteX7" fmla="*/ 5986162 w 5986162"/>
              <a:gd name="connsiteY7" fmla="*/ 772762 h 1545524"/>
              <a:gd name="connsiteX8" fmla="*/ 5213400 w 5986162"/>
              <a:gd name="connsiteY8" fmla="*/ 1545524 h 1545524"/>
              <a:gd name="connsiteX9" fmla="*/ 772762 w 5986162"/>
              <a:gd name="connsiteY9" fmla="*/ 1545524 h 1545524"/>
              <a:gd name="connsiteX10" fmla="*/ 0 w 5986162"/>
              <a:gd name="connsiteY10" fmla="*/ 772762 h 1545524"/>
              <a:gd name="connsiteX11" fmla="*/ 772762 w 5986162"/>
              <a:gd name="connsiteY11" fmla="*/ 0 h 154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6162" h="1545524">
                <a:moveTo>
                  <a:pt x="776241" y="154190"/>
                </a:moveTo>
                <a:cubicBezTo>
                  <a:pt x="434613" y="154190"/>
                  <a:pt x="157669" y="431134"/>
                  <a:pt x="157669" y="772762"/>
                </a:cubicBezTo>
                <a:cubicBezTo>
                  <a:pt x="157669" y="1114390"/>
                  <a:pt x="434613" y="1391334"/>
                  <a:pt x="776241" y="1391334"/>
                </a:cubicBezTo>
                <a:cubicBezTo>
                  <a:pt x="1117869" y="1391334"/>
                  <a:pt x="1394813" y="1114390"/>
                  <a:pt x="1394813" y="772762"/>
                </a:cubicBezTo>
                <a:cubicBezTo>
                  <a:pt x="1394813" y="431134"/>
                  <a:pt x="1117869" y="154190"/>
                  <a:pt x="776241" y="154190"/>
                </a:cubicBezTo>
                <a:close/>
                <a:moveTo>
                  <a:pt x="772762" y="0"/>
                </a:moveTo>
                <a:lnTo>
                  <a:pt x="5213400" y="0"/>
                </a:lnTo>
                <a:cubicBezTo>
                  <a:pt x="5640185" y="0"/>
                  <a:pt x="5986162" y="345977"/>
                  <a:pt x="5986162" y="772762"/>
                </a:cubicBezTo>
                <a:cubicBezTo>
                  <a:pt x="5986162" y="1199547"/>
                  <a:pt x="5640185" y="1545524"/>
                  <a:pt x="5213400" y="1545524"/>
                </a:cubicBezTo>
                <a:lnTo>
                  <a:pt x="772762" y="1545524"/>
                </a:lnTo>
                <a:cubicBezTo>
                  <a:pt x="345977" y="1545524"/>
                  <a:pt x="0" y="1199547"/>
                  <a:pt x="0" y="772762"/>
                </a:cubicBezTo>
                <a:cubicBezTo>
                  <a:pt x="0" y="345977"/>
                  <a:pt x="345977" y="0"/>
                  <a:pt x="7727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A5E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Rectangle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<a:extLst>
              <a:ext uri="{FF2B5EF4-FFF2-40B4-BE49-F238E27FC236}">
                <a16:creationId xmlns:a16="http://schemas.microsoft.com/office/drawing/2014/main" id="{5DD27BE6-C5AC-4F19-9214-38721083DBC9}"/>
              </a:ext>
            </a:extLst>
          </p:cNvPr>
          <p:cNvSpPr/>
          <p:nvPr/>
        </p:nvSpPr>
        <p:spPr>
          <a:xfrm>
            <a:off x="2467864" y="4390179"/>
            <a:ext cx="3843187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Numero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di </a:t>
            </a:r>
            <a:r>
              <a:rPr kumimoji="0" lang="it-IT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addetti</a:t>
            </a:r>
          </a:p>
          <a:p>
            <a:pPr marL="6350" marR="0" lvl="0" indent="0" algn="l" defTabSz="100804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Oltre</a:t>
            </a:r>
            <a:r>
              <a:rPr kumimoji="0" lang="es-ES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940.000 persone (</a:t>
            </a: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fonte</a:t>
            </a:r>
            <a:r>
              <a:rPr kumimoji="0" lang="es-ES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INPS)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C30720F9-29F8-B12B-1794-FF73377A0538}"/>
              </a:ext>
            </a:extLst>
          </p:cNvPr>
          <p:cNvSpPr/>
          <p:nvPr/>
        </p:nvSpPr>
        <p:spPr>
          <a:xfrm>
            <a:off x="2262464" y="2060357"/>
            <a:ext cx="4667835" cy="123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 altLang="zh-CN" sz="2400" b="1">
                <a:solidFill>
                  <a:srgbClr val="FFFFFF"/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Imprese familiari</a:t>
            </a:r>
            <a:endParaRPr kumimoji="0" lang="it-IT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08044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lang="it-IT" altLang="zh-CN">
                <a:solidFill>
                  <a:srgbClr val="FFFFFF"/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</a:t>
            </a: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lmeno 2 persone aventi legame familiare con almeno il 50% diritti di voto della società</a:t>
            </a:r>
            <a:endParaRPr kumimoji="0" lang="es-ES" altLang="zh-CN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" name="Rectangle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<a:extLst>
              <a:ext uri="{FF2B5EF4-FFF2-40B4-BE49-F238E27FC236}">
                <a16:creationId xmlns:a16="http://schemas.microsoft.com/office/drawing/2014/main" id="{F44614EE-F7C8-82D5-1613-1B7A2B16482C}"/>
              </a:ext>
            </a:extLst>
          </p:cNvPr>
          <p:cNvSpPr>
            <a:spLocks/>
          </p:cNvSpPr>
          <p:nvPr/>
        </p:nvSpPr>
        <p:spPr>
          <a:xfrm>
            <a:off x="8940337" y="1980306"/>
            <a:ext cx="3843186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7.242  imprese analizzate</a:t>
            </a:r>
          </a:p>
          <a:p>
            <a:pPr marL="6350">
              <a:lnSpc>
                <a:spcPct val="150000"/>
              </a:lnSpc>
              <a:spcBef>
                <a:spcPts val="600"/>
              </a:spcBef>
              <a:buClr>
                <a:srgbClr val="FFFFFF">
                  <a:lumMod val="100000"/>
                </a:srgbClr>
              </a:buClr>
              <a:defRPr/>
            </a:pP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  <a:r>
              <a:rPr lang="it-IT" altLang="zh-CN">
                <a:solidFill>
                  <a:srgbClr val="FFFFFF"/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790 </a:t>
            </a:r>
            <a:r>
              <a:rPr lang="it-IT" altLang="zh-CN">
                <a:solidFill>
                  <a:srgbClr val="FFFFFF"/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grandi</a:t>
            </a: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4</a:t>
            </a:r>
            <a:r>
              <a:rPr lang="it-IT" altLang="zh-CN">
                <a:solidFill>
                  <a:srgbClr val="FFFFFF"/>
                </a:solidFill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606 PMI e 846 micro</a:t>
            </a:r>
            <a:endParaRPr kumimoji="0" lang="es-ES" altLang="zh-CN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Oval 2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<a:extLst>
              <a:ext uri="{FF2B5EF4-FFF2-40B4-BE49-F238E27FC236}">
                <a16:creationId xmlns:a16="http://schemas.microsoft.com/office/drawing/2014/main" id="{0C375107-46CD-B555-B51C-2F9C4668DCC0}"/>
              </a:ext>
            </a:extLst>
          </p:cNvPr>
          <p:cNvSpPr/>
          <p:nvPr/>
        </p:nvSpPr>
        <p:spPr>
          <a:xfrm>
            <a:off x="7325597" y="4390179"/>
            <a:ext cx="1520094" cy="1520094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ctangle 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<a:extLst>
              <a:ext uri="{FF2B5EF4-FFF2-40B4-BE49-F238E27FC236}">
                <a16:creationId xmlns:a16="http://schemas.microsoft.com/office/drawing/2014/main" id="{94F95071-1CE5-A085-B35E-167C23A2C4AB}"/>
              </a:ext>
            </a:extLst>
          </p:cNvPr>
          <p:cNvSpPr/>
          <p:nvPr/>
        </p:nvSpPr>
        <p:spPr>
          <a:xfrm>
            <a:off x="9065597" y="4390179"/>
            <a:ext cx="3843186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Fatturato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it-IT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complessivo</a:t>
            </a:r>
          </a:p>
          <a:p>
            <a:pPr marL="6350" marR="0" lvl="0" indent="0" algn="l" defTabSz="100804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400 miliardi </a:t>
            </a:r>
            <a:r>
              <a:rPr kumimoji="0" lang="es-ES" altLang="zh-CN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 Euro </a:t>
            </a:r>
          </a:p>
        </p:txBody>
      </p:sp>
      <p:sp>
        <p:nvSpPr>
          <p:cNvPr id="31" name="Oval 2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<a:extLst>
              <a:ext uri="{FF2B5EF4-FFF2-40B4-BE49-F238E27FC236}">
                <a16:creationId xmlns:a16="http://schemas.microsoft.com/office/drawing/2014/main" id="{090ACFBC-445D-6B0F-B1FE-885CE1A2C6A5}"/>
              </a:ext>
            </a:extLst>
          </p:cNvPr>
          <p:cNvSpPr/>
          <p:nvPr/>
        </p:nvSpPr>
        <p:spPr>
          <a:xfrm>
            <a:off x="7322923" y="1980306"/>
            <a:ext cx="1520094" cy="1520094"/>
          </a:xfrm>
          <a:prstGeom prst="ellipse">
            <a:avLst/>
          </a:prstGeom>
          <a:solidFill>
            <a:schemeClr val="bg2">
              <a:lumMod val="10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044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8ED54F-4DDB-EE68-7C8F-DDBBD2948CE6}"/>
              </a:ext>
            </a:extLst>
          </p:cNvPr>
          <p:cNvSpPr txBox="1"/>
          <p:nvPr/>
        </p:nvSpPr>
        <p:spPr>
          <a:xfrm>
            <a:off x="300632" y="6976482"/>
            <a:ext cx="4246316" cy="54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creditizio; imprese familiari identificate tramite database e metodologia Cerved considerando legami familiari e diritti di voto societari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6C08D7B-CD1F-8A76-1A88-2AE75B6D47C3}"/>
              </a:ext>
            </a:extLst>
          </p:cNvPr>
          <p:cNvGrpSpPr/>
          <p:nvPr/>
        </p:nvGrpSpPr>
        <p:grpSpPr>
          <a:xfrm>
            <a:off x="842579" y="4390179"/>
            <a:ext cx="1520094" cy="1520094"/>
            <a:chOff x="7510318" y="4502460"/>
            <a:chExt cx="1520094" cy="1520094"/>
          </a:xfrm>
        </p:grpSpPr>
        <p:sp>
          <p:nvSpPr>
            <p:cNvPr id="5" name="Oval 28" descr="e7d195523061f1c0cef09ac28eaae964ec9988a5cce77c8b8C1E4685C6E6B40CD7615480512384A61EE159C6FE0045D14B61E85D0A95589D558B81FFC809322ACC20DC2254D928200A3EA0841B8B1814C6F9EAF3CD64ADA721DB7A23FC2F6F2524D66ADA91EA1FADCBCD6AE6ED1AAC98BB784AA960F65ABEB0271660FB78869FFC31DDA34ED37A3C">
              <a:extLst>
                <a:ext uri="{FF2B5EF4-FFF2-40B4-BE49-F238E27FC236}">
                  <a16:creationId xmlns:a16="http://schemas.microsoft.com/office/drawing/2014/main" id="{CE04014C-4217-DD45-0DD9-40B24ACDAF0E}"/>
                </a:ext>
              </a:extLst>
            </p:cNvPr>
            <p:cNvSpPr/>
            <p:nvPr/>
          </p:nvSpPr>
          <p:spPr>
            <a:xfrm>
              <a:off x="7510318" y="4502460"/>
              <a:ext cx="1520094" cy="1520094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044" rtl="0" eaLnBrk="1" fontAlgn="auto" latinLnBrk="0" hangingPunct="1">
                <a:lnSpc>
                  <a:spcPct val="110000"/>
                </a:lnSpc>
                <a:spcBef>
                  <a:spcPts val="1400"/>
                </a:spcBef>
                <a:spcAft>
                  <a:spcPts val="600"/>
                </a:spcAft>
                <a:buClr>
                  <a:srgbClr val="FFFFFF">
                    <a:lumMod val="100000"/>
                  </a:srgbClr>
                </a:buClr>
                <a:buSzTx/>
                <a:buFont typeface="Source Sans Pro Light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6" name="Elemento grafico 5" descr="Successo di gruppo contorno">
              <a:extLst>
                <a:ext uri="{FF2B5EF4-FFF2-40B4-BE49-F238E27FC236}">
                  <a16:creationId xmlns:a16="http://schemas.microsoft.com/office/drawing/2014/main" id="{738F389E-DBE5-B0DD-A5DD-00D39E52A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8915" y="4805092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Graphic 27">
            <a:extLst>
              <a:ext uri="{FF2B5EF4-FFF2-40B4-BE49-F238E27FC236}">
                <a16:creationId xmlns:a16="http://schemas.microsoft.com/office/drawing/2014/main" id="{3AF6AA1C-A300-F9BC-3175-8014559C2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46934" y="4650647"/>
            <a:ext cx="914400" cy="9144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5F921AB3-F157-13DD-01DF-F89AB7070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82402" y="2276919"/>
            <a:ext cx="914400" cy="914400"/>
          </a:xfrm>
          <a:prstGeom prst="rect">
            <a:avLst/>
          </a:prstGeom>
        </p:spPr>
      </p:pic>
      <p:pic>
        <p:nvPicPr>
          <p:cNvPr id="9" name="Graphic 51">
            <a:extLst>
              <a:ext uri="{FF2B5EF4-FFF2-40B4-BE49-F238E27FC236}">
                <a16:creationId xmlns:a16="http://schemas.microsoft.com/office/drawing/2014/main" id="{50C90E03-ACC5-4310-84C0-ABDB121A45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52177" y="2204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3638-7127-F4CA-5B7F-65DB93A6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BBFE9-63C8-2B6E-0A4E-73F424030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7BE3CCB-BBAC-1F6C-38A5-38ADEE75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58000"/>
            <a:ext cx="12600000" cy="324000"/>
          </a:xfrm>
        </p:spPr>
        <p:txBody>
          <a:bodyPr wrap="square"/>
          <a:lstStyle/>
          <a:p>
            <a:r>
              <a:rPr lang="it-IT"/>
              <a:t>Alta concentrazione nella manifattura e nel nord Italia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8ED54F-4DDB-EE68-7C8F-DDBBD2948CE6}"/>
              </a:ext>
            </a:extLst>
          </p:cNvPr>
          <p:cNvSpPr txBox="1"/>
          <p:nvPr/>
        </p:nvSpPr>
        <p:spPr>
          <a:xfrm>
            <a:off x="300632" y="6976482"/>
            <a:ext cx="4246316" cy="54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7K imprese con rating creditizio; imprese familiari identificate tramite database e metodologia Cerved considerando legami familiari e diritti di voto societari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2CC2D7-D0B0-14F8-6235-871DE61B1A1F}"/>
              </a:ext>
            </a:extLst>
          </p:cNvPr>
          <p:cNvSpPr txBox="1"/>
          <p:nvPr/>
        </p:nvSpPr>
        <p:spPr>
          <a:xfrm>
            <a:off x="-1270870" y="1205483"/>
            <a:ext cx="86486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Distribuzione </a:t>
            </a:r>
            <a:r>
              <a:rPr lang="it-IT" sz="1800" b="1">
                <a:solidFill>
                  <a:srgbClr val="FFFFFF"/>
                </a:solidFill>
              </a:rPr>
              <a:t>imprese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familiari per settore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% </a:t>
            </a:r>
            <a:r>
              <a:rPr lang="it-IT">
                <a:solidFill>
                  <a:srgbClr val="FFFFFF"/>
                </a:solidFill>
              </a:rPr>
              <a:t>su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totale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65306D9-FB99-9236-EA84-7CBCE7894C4C}"/>
              </a:ext>
            </a:extLst>
          </p:cNvPr>
          <p:cNvSpPr/>
          <p:nvPr/>
        </p:nvSpPr>
        <p:spPr>
          <a:xfrm>
            <a:off x="11099590" y="2592320"/>
            <a:ext cx="1359623" cy="61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defTabSz="1007900"/>
            <a: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NORD EST</a:t>
            </a:r>
            <a:br>
              <a:rPr lang="en-GB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en-GB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26.6%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BB89B3C-014F-9F07-AC55-A6E8844C49B8}"/>
              </a:ext>
            </a:extLst>
          </p:cNvPr>
          <p:cNvSpPr/>
          <p:nvPr/>
        </p:nvSpPr>
        <p:spPr>
          <a:xfrm>
            <a:off x="11048223" y="2398899"/>
            <a:ext cx="1387945" cy="613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00"/>
            <a:endParaRPr lang="it-IT" sz="2000">
              <a:solidFill>
                <a:srgbClr val="FFFFFF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545D483-2AE4-41F1-33BB-0ADFE5D72B39}"/>
              </a:ext>
            </a:extLst>
          </p:cNvPr>
          <p:cNvSpPr/>
          <p:nvPr/>
        </p:nvSpPr>
        <p:spPr>
          <a:xfrm>
            <a:off x="11680515" y="4397217"/>
            <a:ext cx="1359622" cy="61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defTabSz="1007900"/>
            <a: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SUD E ISOLE </a:t>
            </a:r>
            <a:r>
              <a:rPr lang="en-GB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20.3%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3FA1AD8-A1B0-32DC-C243-AD66B921C2F0}"/>
              </a:ext>
            </a:extLst>
          </p:cNvPr>
          <p:cNvSpPr/>
          <p:nvPr/>
        </p:nvSpPr>
        <p:spPr>
          <a:xfrm>
            <a:off x="7502938" y="2603443"/>
            <a:ext cx="1505888" cy="61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1007900"/>
            <a: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NORD OVEST</a:t>
            </a:r>
            <a:b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en-GB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36.8%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39D408D-F4AF-9E41-7308-679629FE6736}"/>
              </a:ext>
            </a:extLst>
          </p:cNvPr>
          <p:cNvSpPr/>
          <p:nvPr/>
        </p:nvSpPr>
        <p:spPr>
          <a:xfrm>
            <a:off x="8424108" y="3965655"/>
            <a:ext cx="1505888" cy="619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1007900"/>
            <a: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CENTRO</a:t>
            </a:r>
            <a:br>
              <a:rPr lang="it-IT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en-GB" b="1" kern="0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16</a:t>
            </a:r>
            <a:r>
              <a:rPr lang="en-GB" b="1">
                <a:solidFill>
                  <a:schemeClr val="bg1"/>
                </a:solidFill>
                <a:latin typeface="Source Sans Pro" panose="020B0503030403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.3%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159A54E-7FD5-029F-5BA9-7B93FFB65067}"/>
              </a:ext>
            </a:extLst>
          </p:cNvPr>
          <p:cNvGrpSpPr/>
          <p:nvPr/>
        </p:nvGrpSpPr>
        <p:grpSpPr>
          <a:xfrm>
            <a:off x="8827783" y="2465439"/>
            <a:ext cx="3631205" cy="4404659"/>
            <a:chOff x="8180970" y="1878271"/>
            <a:chExt cx="3250710" cy="3943117"/>
          </a:xfrm>
          <a:effectLst/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26DB81-0093-1B03-DB03-AD58432C7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345" y="3927013"/>
              <a:ext cx="496074" cy="831786"/>
            </a:xfrm>
            <a:custGeom>
              <a:avLst/>
              <a:gdLst>
                <a:gd name="T0" fmla="*/ 45 w 370"/>
                <a:gd name="T1" fmla="*/ 617 h 665"/>
                <a:gd name="T2" fmla="*/ 10 w 370"/>
                <a:gd name="T3" fmla="*/ 573 h 665"/>
                <a:gd name="T4" fmla="*/ 6 w 370"/>
                <a:gd name="T5" fmla="*/ 551 h 665"/>
                <a:gd name="T6" fmla="*/ 37 w 370"/>
                <a:gd name="T7" fmla="*/ 432 h 665"/>
                <a:gd name="T8" fmla="*/ 58 w 370"/>
                <a:gd name="T9" fmla="*/ 393 h 665"/>
                <a:gd name="T10" fmla="*/ 69 w 370"/>
                <a:gd name="T11" fmla="*/ 353 h 665"/>
                <a:gd name="T12" fmla="*/ 49 w 370"/>
                <a:gd name="T13" fmla="*/ 362 h 665"/>
                <a:gd name="T14" fmla="*/ 43 w 370"/>
                <a:gd name="T15" fmla="*/ 383 h 665"/>
                <a:gd name="T16" fmla="*/ 33 w 370"/>
                <a:gd name="T17" fmla="*/ 369 h 665"/>
                <a:gd name="T18" fmla="*/ 33 w 370"/>
                <a:gd name="T19" fmla="*/ 336 h 665"/>
                <a:gd name="T20" fmla="*/ 45 w 370"/>
                <a:gd name="T21" fmla="*/ 315 h 665"/>
                <a:gd name="T22" fmla="*/ 60 w 370"/>
                <a:gd name="T23" fmla="*/ 308 h 665"/>
                <a:gd name="T24" fmla="*/ 60 w 370"/>
                <a:gd name="T25" fmla="*/ 249 h 665"/>
                <a:gd name="T26" fmla="*/ 46 w 370"/>
                <a:gd name="T27" fmla="*/ 236 h 665"/>
                <a:gd name="T28" fmla="*/ 48 w 370"/>
                <a:gd name="T29" fmla="*/ 152 h 665"/>
                <a:gd name="T30" fmla="*/ 24 w 370"/>
                <a:gd name="T31" fmla="*/ 155 h 665"/>
                <a:gd name="T32" fmla="*/ 0 w 370"/>
                <a:gd name="T33" fmla="*/ 147 h 665"/>
                <a:gd name="T34" fmla="*/ 22 w 370"/>
                <a:gd name="T35" fmla="*/ 108 h 665"/>
                <a:gd name="T36" fmla="*/ 24 w 370"/>
                <a:gd name="T37" fmla="*/ 74 h 665"/>
                <a:gd name="T38" fmla="*/ 49 w 370"/>
                <a:gd name="T39" fmla="*/ 63 h 665"/>
                <a:gd name="T40" fmla="*/ 60 w 370"/>
                <a:gd name="T41" fmla="*/ 77 h 665"/>
                <a:gd name="T42" fmla="*/ 121 w 370"/>
                <a:gd name="T43" fmla="*/ 102 h 665"/>
                <a:gd name="T44" fmla="*/ 145 w 370"/>
                <a:gd name="T45" fmla="*/ 74 h 665"/>
                <a:gd name="T46" fmla="*/ 183 w 370"/>
                <a:gd name="T47" fmla="*/ 74 h 665"/>
                <a:gd name="T48" fmla="*/ 204 w 370"/>
                <a:gd name="T49" fmla="*/ 51 h 665"/>
                <a:gd name="T50" fmla="*/ 228 w 370"/>
                <a:gd name="T51" fmla="*/ 47 h 665"/>
                <a:gd name="T52" fmla="*/ 226 w 370"/>
                <a:gd name="T53" fmla="*/ 24 h 665"/>
                <a:gd name="T54" fmla="*/ 268 w 370"/>
                <a:gd name="T55" fmla="*/ 18 h 665"/>
                <a:gd name="T56" fmla="*/ 277 w 370"/>
                <a:gd name="T57" fmla="*/ 3 h 665"/>
                <a:gd name="T58" fmla="*/ 297 w 370"/>
                <a:gd name="T59" fmla="*/ 0 h 665"/>
                <a:gd name="T60" fmla="*/ 303 w 370"/>
                <a:gd name="T61" fmla="*/ 15 h 665"/>
                <a:gd name="T62" fmla="*/ 325 w 370"/>
                <a:gd name="T63" fmla="*/ 23 h 665"/>
                <a:gd name="T64" fmla="*/ 328 w 370"/>
                <a:gd name="T65" fmla="*/ 63 h 665"/>
                <a:gd name="T66" fmla="*/ 339 w 370"/>
                <a:gd name="T67" fmla="*/ 81 h 665"/>
                <a:gd name="T68" fmla="*/ 340 w 370"/>
                <a:gd name="T69" fmla="*/ 104 h 665"/>
                <a:gd name="T70" fmla="*/ 360 w 370"/>
                <a:gd name="T71" fmla="*/ 90 h 665"/>
                <a:gd name="T72" fmla="*/ 367 w 370"/>
                <a:gd name="T73" fmla="*/ 101 h 665"/>
                <a:gd name="T74" fmla="*/ 342 w 370"/>
                <a:gd name="T75" fmla="*/ 120 h 665"/>
                <a:gd name="T76" fmla="*/ 367 w 370"/>
                <a:gd name="T77" fmla="*/ 138 h 665"/>
                <a:gd name="T78" fmla="*/ 370 w 370"/>
                <a:gd name="T79" fmla="*/ 245 h 665"/>
                <a:gd name="T80" fmla="*/ 360 w 370"/>
                <a:gd name="T81" fmla="*/ 275 h 665"/>
                <a:gd name="T82" fmla="*/ 334 w 370"/>
                <a:gd name="T83" fmla="*/ 287 h 665"/>
                <a:gd name="T84" fmla="*/ 322 w 370"/>
                <a:gd name="T85" fmla="*/ 327 h 665"/>
                <a:gd name="T86" fmla="*/ 339 w 370"/>
                <a:gd name="T87" fmla="*/ 354 h 665"/>
                <a:gd name="T88" fmla="*/ 316 w 370"/>
                <a:gd name="T89" fmla="*/ 404 h 665"/>
                <a:gd name="T90" fmla="*/ 316 w 370"/>
                <a:gd name="T91" fmla="*/ 462 h 665"/>
                <a:gd name="T92" fmla="*/ 270 w 370"/>
                <a:gd name="T93" fmla="*/ 638 h 665"/>
                <a:gd name="T94" fmla="*/ 252 w 370"/>
                <a:gd name="T95" fmla="*/ 633 h 665"/>
                <a:gd name="T96" fmla="*/ 247 w 370"/>
                <a:gd name="T97" fmla="*/ 608 h 665"/>
                <a:gd name="T98" fmla="*/ 154 w 370"/>
                <a:gd name="T99" fmla="*/ 596 h 665"/>
                <a:gd name="T100" fmla="*/ 144 w 370"/>
                <a:gd name="T101" fmla="*/ 630 h 665"/>
                <a:gd name="T102" fmla="*/ 114 w 370"/>
                <a:gd name="T103" fmla="*/ 665 h 665"/>
                <a:gd name="T104" fmla="*/ 91 w 370"/>
                <a:gd name="T105" fmla="*/ 650 h 665"/>
                <a:gd name="T106" fmla="*/ 78 w 370"/>
                <a:gd name="T107" fmla="*/ 665 h 665"/>
                <a:gd name="T108" fmla="*/ 42 w 370"/>
                <a:gd name="T109" fmla="*/ 657 h 665"/>
                <a:gd name="T110" fmla="*/ 39 w 370"/>
                <a:gd name="T111" fmla="*/ 639 h 665"/>
                <a:gd name="T112" fmla="*/ 45 w 370"/>
                <a:gd name="T113" fmla="*/ 61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0" h="665">
                  <a:moveTo>
                    <a:pt x="45" y="617"/>
                  </a:moveTo>
                  <a:lnTo>
                    <a:pt x="10" y="573"/>
                  </a:lnTo>
                  <a:lnTo>
                    <a:pt x="6" y="551"/>
                  </a:lnTo>
                  <a:lnTo>
                    <a:pt x="37" y="432"/>
                  </a:lnTo>
                  <a:lnTo>
                    <a:pt x="58" y="393"/>
                  </a:lnTo>
                  <a:lnTo>
                    <a:pt x="69" y="353"/>
                  </a:lnTo>
                  <a:lnTo>
                    <a:pt x="49" y="362"/>
                  </a:lnTo>
                  <a:lnTo>
                    <a:pt x="43" y="383"/>
                  </a:lnTo>
                  <a:lnTo>
                    <a:pt x="33" y="369"/>
                  </a:lnTo>
                  <a:lnTo>
                    <a:pt x="33" y="336"/>
                  </a:lnTo>
                  <a:lnTo>
                    <a:pt x="45" y="315"/>
                  </a:lnTo>
                  <a:lnTo>
                    <a:pt x="60" y="308"/>
                  </a:lnTo>
                  <a:lnTo>
                    <a:pt x="60" y="249"/>
                  </a:lnTo>
                  <a:lnTo>
                    <a:pt x="46" y="236"/>
                  </a:lnTo>
                  <a:lnTo>
                    <a:pt x="48" y="152"/>
                  </a:lnTo>
                  <a:lnTo>
                    <a:pt x="24" y="155"/>
                  </a:lnTo>
                  <a:lnTo>
                    <a:pt x="0" y="147"/>
                  </a:lnTo>
                  <a:lnTo>
                    <a:pt x="22" y="108"/>
                  </a:lnTo>
                  <a:lnTo>
                    <a:pt x="24" y="74"/>
                  </a:lnTo>
                  <a:lnTo>
                    <a:pt x="49" y="63"/>
                  </a:lnTo>
                  <a:lnTo>
                    <a:pt x="60" y="77"/>
                  </a:lnTo>
                  <a:lnTo>
                    <a:pt x="121" y="102"/>
                  </a:lnTo>
                  <a:lnTo>
                    <a:pt x="145" y="74"/>
                  </a:lnTo>
                  <a:lnTo>
                    <a:pt x="183" y="74"/>
                  </a:lnTo>
                  <a:lnTo>
                    <a:pt x="204" y="51"/>
                  </a:lnTo>
                  <a:lnTo>
                    <a:pt x="228" y="47"/>
                  </a:lnTo>
                  <a:lnTo>
                    <a:pt x="226" y="24"/>
                  </a:lnTo>
                  <a:lnTo>
                    <a:pt x="268" y="18"/>
                  </a:lnTo>
                  <a:lnTo>
                    <a:pt x="277" y="3"/>
                  </a:lnTo>
                  <a:lnTo>
                    <a:pt x="297" y="0"/>
                  </a:lnTo>
                  <a:lnTo>
                    <a:pt x="303" y="15"/>
                  </a:lnTo>
                  <a:lnTo>
                    <a:pt x="325" y="23"/>
                  </a:lnTo>
                  <a:lnTo>
                    <a:pt x="328" y="63"/>
                  </a:lnTo>
                  <a:lnTo>
                    <a:pt x="339" y="81"/>
                  </a:lnTo>
                  <a:lnTo>
                    <a:pt x="340" y="104"/>
                  </a:lnTo>
                  <a:lnTo>
                    <a:pt x="360" y="90"/>
                  </a:lnTo>
                  <a:lnTo>
                    <a:pt x="367" y="101"/>
                  </a:lnTo>
                  <a:lnTo>
                    <a:pt x="342" y="120"/>
                  </a:lnTo>
                  <a:lnTo>
                    <a:pt x="367" y="138"/>
                  </a:lnTo>
                  <a:lnTo>
                    <a:pt x="370" y="245"/>
                  </a:lnTo>
                  <a:lnTo>
                    <a:pt x="360" y="275"/>
                  </a:lnTo>
                  <a:lnTo>
                    <a:pt x="334" y="287"/>
                  </a:lnTo>
                  <a:lnTo>
                    <a:pt x="322" y="327"/>
                  </a:lnTo>
                  <a:lnTo>
                    <a:pt x="339" y="354"/>
                  </a:lnTo>
                  <a:lnTo>
                    <a:pt x="316" y="404"/>
                  </a:lnTo>
                  <a:lnTo>
                    <a:pt x="316" y="462"/>
                  </a:lnTo>
                  <a:lnTo>
                    <a:pt x="270" y="638"/>
                  </a:lnTo>
                  <a:lnTo>
                    <a:pt x="252" y="633"/>
                  </a:lnTo>
                  <a:lnTo>
                    <a:pt x="247" y="608"/>
                  </a:lnTo>
                  <a:lnTo>
                    <a:pt x="154" y="596"/>
                  </a:lnTo>
                  <a:lnTo>
                    <a:pt x="144" y="630"/>
                  </a:lnTo>
                  <a:lnTo>
                    <a:pt x="114" y="665"/>
                  </a:lnTo>
                  <a:lnTo>
                    <a:pt x="91" y="650"/>
                  </a:lnTo>
                  <a:lnTo>
                    <a:pt x="78" y="665"/>
                  </a:lnTo>
                  <a:lnTo>
                    <a:pt x="42" y="657"/>
                  </a:lnTo>
                  <a:lnTo>
                    <a:pt x="39" y="639"/>
                  </a:lnTo>
                  <a:lnTo>
                    <a:pt x="45" y="617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32A330C-86BD-93FD-44B2-591A66975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462" y="4529497"/>
              <a:ext cx="494576" cy="828790"/>
            </a:xfrm>
            <a:custGeom>
              <a:avLst/>
              <a:gdLst>
                <a:gd name="T0" fmla="*/ 256 w 1845"/>
                <a:gd name="T1" fmla="*/ 298 h 3303"/>
                <a:gd name="T2" fmla="*/ 385 w 1845"/>
                <a:gd name="T3" fmla="*/ 708 h 3303"/>
                <a:gd name="T4" fmla="*/ 355 w 1845"/>
                <a:gd name="T5" fmla="*/ 903 h 3303"/>
                <a:gd name="T6" fmla="*/ 550 w 1845"/>
                <a:gd name="T7" fmla="*/ 1173 h 3303"/>
                <a:gd name="T8" fmla="*/ 630 w 1845"/>
                <a:gd name="T9" fmla="*/ 1698 h 3303"/>
                <a:gd name="T10" fmla="*/ 765 w 1845"/>
                <a:gd name="T11" fmla="*/ 1893 h 3303"/>
                <a:gd name="T12" fmla="*/ 765 w 1845"/>
                <a:gd name="T13" fmla="*/ 2113 h 3303"/>
                <a:gd name="T14" fmla="*/ 565 w 1845"/>
                <a:gd name="T15" fmla="*/ 2148 h 3303"/>
                <a:gd name="T16" fmla="*/ 295 w 1845"/>
                <a:gd name="T17" fmla="*/ 2283 h 3303"/>
                <a:gd name="T18" fmla="*/ 325 w 1845"/>
                <a:gd name="T19" fmla="*/ 2488 h 3303"/>
                <a:gd name="T20" fmla="*/ 300 w 1845"/>
                <a:gd name="T21" fmla="*/ 2608 h 3303"/>
                <a:gd name="T22" fmla="*/ 280 w 1845"/>
                <a:gd name="T23" fmla="*/ 2763 h 3303"/>
                <a:gd name="T24" fmla="*/ 105 w 1845"/>
                <a:gd name="T25" fmla="*/ 2853 h 3303"/>
                <a:gd name="T26" fmla="*/ 0 w 1845"/>
                <a:gd name="T27" fmla="*/ 2938 h 3303"/>
                <a:gd name="T28" fmla="*/ 70 w 1845"/>
                <a:gd name="T29" fmla="*/ 3303 h 3303"/>
                <a:gd name="T30" fmla="*/ 270 w 1845"/>
                <a:gd name="T31" fmla="*/ 3253 h 3303"/>
                <a:gd name="T32" fmla="*/ 535 w 1845"/>
                <a:gd name="T33" fmla="*/ 3283 h 3303"/>
                <a:gd name="T34" fmla="*/ 565 w 1845"/>
                <a:gd name="T35" fmla="*/ 3058 h 3303"/>
                <a:gd name="T36" fmla="*/ 1110 w 1845"/>
                <a:gd name="T37" fmla="*/ 2593 h 3303"/>
                <a:gd name="T38" fmla="*/ 1090 w 1845"/>
                <a:gd name="T39" fmla="*/ 2178 h 3303"/>
                <a:gd name="T40" fmla="*/ 1335 w 1845"/>
                <a:gd name="T41" fmla="*/ 1978 h 3303"/>
                <a:gd name="T42" fmla="*/ 1455 w 1845"/>
                <a:gd name="T43" fmla="*/ 1888 h 3303"/>
                <a:gd name="T44" fmla="*/ 1560 w 1845"/>
                <a:gd name="T45" fmla="*/ 1863 h 3303"/>
                <a:gd name="T46" fmla="*/ 1780 w 1845"/>
                <a:gd name="T47" fmla="*/ 1963 h 3303"/>
                <a:gd name="T48" fmla="*/ 1845 w 1845"/>
                <a:gd name="T49" fmla="*/ 1818 h 3303"/>
                <a:gd name="T50" fmla="*/ 1800 w 1845"/>
                <a:gd name="T51" fmla="*/ 1233 h 3303"/>
                <a:gd name="T52" fmla="*/ 1575 w 1845"/>
                <a:gd name="T53" fmla="*/ 993 h 3303"/>
                <a:gd name="T54" fmla="*/ 1390 w 1845"/>
                <a:gd name="T55" fmla="*/ 973 h 3303"/>
                <a:gd name="T56" fmla="*/ 1180 w 1845"/>
                <a:gd name="T57" fmla="*/ 883 h 3303"/>
                <a:gd name="T58" fmla="*/ 1105 w 1845"/>
                <a:gd name="T59" fmla="*/ 703 h 3303"/>
                <a:gd name="T60" fmla="*/ 1125 w 1845"/>
                <a:gd name="T61" fmla="*/ 528 h 3303"/>
                <a:gd name="T62" fmla="*/ 1230 w 1845"/>
                <a:gd name="T63" fmla="*/ 423 h 3303"/>
                <a:gd name="T64" fmla="*/ 1240 w 1845"/>
                <a:gd name="T65" fmla="*/ 193 h 3303"/>
                <a:gd name="T66" fmla="*/ 1345 w 1845"/>
                <a:gd name="T67" fmla="*/ 63 h 3303"/>
                <a:gd name="T68" fmla="*/ 1233 w 1845"/>
                <a:gd name="T69" fmla="*/ 4 h 3303"/>
                <a:gd name="T70" fmla="*/ 1075 w 1845"/>
                <a:gd name="T71" fmla="*/ 0 h 3303"/>
                <a:gd name="T72" fmla="*/ 1075 w 1845"/>
                <a:gd name="T73" fmla="*/ 153 h 3303"/>
                <a:gd name="T74" fmla="*/ 1000 w 1845"/>
                <a:gd name="T75" fmla="*/ 313 h 3303"/>
                <a:gd name="T76" fmla="*/ 703 w 1845"/>
                <a:gd name="T77" fmla="*/ 274 h 3303"/>
                <a:gd name="T78" fmla="*/ 612 w 1845"/>
                <a:gd name="T79" fmla="*/ 180 h 3303"/>
                <a:gd name="T80" fmla="*/ 435 w 1845"/>
                <a:gd name="T81" fmla="*/ 148 h 3303"/>
                <a:gd name="T82" fmla="*/ 256 w 1845"/>
                <a:gd name="T83" fmla="*/ 298 h 3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5" h="3303">
                  <a:moveTo>
                    <a:pt x="256" y="298"/>
                  </a:moveTo>
                  <a:lnTo>
                    <a:pt x="385" y="708"/>
                  </a:lnTo>
                  <a:lnTo>
                    <a:pt x="355" y="903"/>
                  </a:lnTo>
                  <a:lnTo>
                    <a:pt x="550" y="1173"/>
                  </a:lnTo>
                  <a:lnTo>
                    <a:pt x="630" y="1698"/>
                  </a:lnTo>
                  <a:lnTo>
                    <a:pt x="765" y="1893"/>
                  </a:lnTo>
                  <a:lnTo>
                    <a:pt x="765" y="2113"/>
                  </a:lnTo>
                  <a:lnTo>
                    <a:pt x="565" y="2148"/>
                  </a:lnTo>
                  <a:lnTo>
                    <a:pt x="295" y="2283"/>
                  </a:lnTo>
                  <a:lnTo>
                    <a:pt x="325" y="2488"/>
                  </a:lnTo>
                  <a:lnTo>
                    <a:pt x="300" y="2608"/>
                  </a:lnTo>
                  <a:lnTo>
                    <a:pt x="280" y="2763"/>
                  </a:lnTo>
                  <a:lnTo>
                    <a:pt x="105" y="2853"/>
                  </a:lnTo>
                  <a:lnTo>
                    <a:pt x="0" y="2938"/>
                  </a:lnTo>
                  <a:lnTo>
                    <a:pt x="70" y="3303"/>
                  </a:lnTo>
                  <a:lnTo>
                    <a:pt x="270" y="3253"/>
                  </a:lnTo>
                  <a:lnTo>
                    <a:pt x="535" y="3283"/>
                  </a:lnTo>
                  <a:lnTo>
                    <a:pt x="565" y="3058"/>
                  </a:lnTo>
                  <a:lnTo>
                    <a:pt x="1110" y="2593"/>
                  </a:lnTo>
                  <a:lnTo>
                    <a:pt x="1090" y="2178"/>
                  </a:lnTo>
                  <a:lnTo>
                    <a:pt x="1335" y="1978"/>
                  </a:lnTo>
                  <a:lnTo>
                    <a:pt x="1455" y="1888"/>
                  </a:lnTo>
                  <a:lnTo>
                    <a:pt x="1560" y="1863"/>
                  </a:lnTo>
                  <a:lnTo>
                    <a:pt x="1780" y="1963"/>
                  </a:lnTo>
                  <a:lnTo>
                    <a:pt x="1845" y="1818"/>
                  </a:lnTo>
                  <a:lnTo>
                    <a:pt x="1800" y="1233"/>
                  </a:lnTo>
                  <a:lnTo>
                    <a:pt x="1575" y="993"/>
                  </a:lnTo>
                  <a:lnTo>
                    <a:pt x="1390" y="973"/>
                  </a:lnTo>
                  <a:lnTo>
                    <a:pt x="1180" y="883"/>
                  </a:lnTo>
                  <a:lnTo>
                    <a:pt x="1105" y="703"/>
                  </a:lnTo>
                  <a:lnTo>
                    <a:pt x="1125" y="528"/>
                  </a:lnTo>
                  <a:lnTo>
                    <a:pt x="1230" y="423"/>
                  </a:lnTo>
                  <a:lnTo>
                    <a:pt x="1240" y="193"/>
                  </a:lnTo>
                  <a:lnTo>
                    <a:pt x="1345" y="63"/>
                  </a:lnTo>
                  <a:lnTo>
                    <a:pt x="1233" y="4"/>
                  </a:lnTo>
                  <a:lnTo>
                    <a:pt x="1075" y="0"/>
                  </a:lnTo>
                  <a:lnTo>
                    <a:pt x="1075" y="153"/>
                  </a:lnTo>
                  <a:lnTo>
                    <a:pt x="1000" y="313"/>
                  </a:lnTo>
                  <a:lnTo>
                    <a:pt x="703" y="274"/>
                  </a:lnTo>
                  <a:lnTo>
                    <a:pt x="612" y="180"/>
                  </a:lnTo>
                  <a:lnTo>
                    <a:pt x="435" y="148"/>
                  </a:lnTo>
                  <a:lnTo>
                    <a:pt x="256" y="298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2C75E9E-10F8-D6E6-B6D8-5C237EB44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468" y="4144327"/>
              <a:ext cx="440622" cy="464601"/>
            </a:xfrm>
            <a:custGeom>
              <a:avLst/>
              <a:gdLst>
                <a:gd name="T0" fmla="*/ 262 w 1640"/>
                <a:gd name="T1" fmla="*/ 83 h 1855"/>
                <a:gd name="T2" fmla="*/ 306 w 1640"/>
                <a:gd name="T3" fmla="*/ 206 h 1855"/>
                <a:gd name="T4" fmla="*/ 196 w 1640"/>
                <a:gd name="T5" fmla="*/ 342 h 1855"/>
                <a:gd name="T6" fmla="*/ 34 w 1640"/>
                <a:gd name="T7" fmla="*/ 360 h 1855"/>
                <a:gd name="T8" fmla="*/ 0 w 1640"/>
                <a:gd name="T9" fmla="*/ 518 h 1855"/>
                <a:gd name="T10" fmla="*/ 217 w 1640"/>
                <a:gd name="T11" fmla="*/ 973 h 1855"/>
                <a:gd name="T12" fmla="*/ 449 w 1640"/>
                <a:gd name="T13" fmla="*/ 1200 h 1855"/>
                <a:gd name="T14" fmla="*/ 180 w 1640"/>
                <a:gd name="T15" fmla="*/ 1743 h 1855"/>
                <a:gd name="T16" fmla="*/ 276 w 1640"/>
                <a:gd name="T17" fmla="*/ 1840 h 1855"/>
                <a:gd name="T18" fmla="*/ 455 w 1640"/>
                <a:gd name="T19" fmla="*/ 1690 h 1855"/>
                <a:gd name="T20" fmla="*/ 630 w 1640"/>
                <a:gd name="T21" fmla="*/ 1720 h 1855"/>
                <a:gd name="T22" fmla="*/ 723 w 1640"/>
                <a:gd name="T23" fmla="*/ 1812 h 1855"/>
                <a:gd name="T24" fmla="*/ 1020 w 1640"/>
                <a:gd name="T25" fmla="*/ 1855 h 1855"/>
                <a:gd name="T26" fmla="*/ 1095 w 1640"/>
                <a:gd name="T27" fmla="*/ 1695 h 1855"/>
                <a:gd name="T28" fmla="*/ 1095 w 1640"/>
                <a:gd name="T29" fmla="*/ 1540 h 1855"/>
                <a:gd name="T30" fmla="*/ 1256 w 1640"/>
                <a:gd name="T31" fmla="*/ 1545 h 1855"/>
                <a:gd name="T32" fmla="*/ 1364 w 1640"/>
                <a:gd name="T33" fmla="*/ 1605 h 1855"/>
                <a:gd name="T34" fmla="*/ 1640 w 1640"/>
                <a:gd name="T35" fmla="*/ 1137 h 1855"/>
                <a:gd name="T36" fmla="*/ 1550 w 1640"/>
                <a:gd name="T37" fmla="*/ 911 h 1855"/>
                <a:gd name="T38" fmla="*/ 1579 w 1640"/>
                <a:gd name="T39" fmla="*/ 734 h 1855"/>
                <a:gd name="T40" fmla="*/ 1469 w 1640"/>
                <a:gd name="T41" fmla="*/ 614 h 1855"/>
                <a:gd name="T42" fmla="*/ 1217 w 1640"/>
                <a:gd name="T43" fmla="*/ 645 h 1855"/>
                <a:gd name="T44" fmla="*/ 1040 w 1640"/>
                <a:gd name="T45" fmla="*/ 479 h 1855"/>
                <a:gd name="T46" fmla="*/ 1007 w 1640"/>
                <a:gd name="T47" fmla="*/ 369 h 1855"/>
                <a:gd name="T48" fmla="*/ 845 w 1640"/>
                <a:gd name="T49" fmla="*/ 354 h 1855"/>
                <a:gd name="T50" fmla="*/ 803 w 1640"/>
                <a:gd name="T51" fmla="*/ 193 h 1855"/>
                <a:gd name="T52" fmla="*/ 704 w 1640"/>
                <a:gd name="T53" fmla="*/ 105 h 1855"/>
                <a:gd name="T54" fmla="*/ 666 w 1640"/>
                <a:gd name="T55" fmla="*/ 0 h 1855"/>
                <a:gd name="T56" fmla="*/ 525 w 1640"/>
                <a:gd name="T57" fmla="*/ 54 h 1855"/>
                <a:gd name="T58" fmla="*/ 262 w 1640"/>
                <a:gd name="T59" fmla="*/ 83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0" h="1855">
                  <a:moveTo>
                    <a:pt x="262" y="83"/>
                  </a:moveTo>
                  <a:lnTo>
                    <a:pt x="306" y="206"/>
                  </a:lnTo>
                  <a:lnTo>
                    <a:pt x="196" y="342"/>
                  </a:lnTo>
                  <a:lnTo>
                    <a:pt x="34" y="360"/>
                  </a:lnTo>
                  <a:lnTo>
                    <a:pt x="0" y="518"/>
                  </a:lnTo>
                  <a:lnTo>
                    <a:pt x="217" y="973"/>
                  </a:lnTo>
                  <a:lnTo>
                    <a:pt x="449" y="1200"/>
                  </a:lnTo>
                  <a:lnTo>
                    <a:pt x="180" y="1743"/>
                  </a:lnTo>
                  <a:lnTo>
                    <a:pt x="276" y="1840"/>
                  </a:lnTo>
                  <a:lnTo>
                    <a:pt x="455" y="1690"/>
                  </a:lnTo>
                  <a:lnTo>
                    <a:pt x="630" y="1720"/>
                  </a:lnTo>
                  <a:lnTo>
                    <a:pt x="723" y="1812"/>
                  </a:lnTo>
                  <a:lnTo>
                    <a:pt x="1020" y="1855"/>
                  </a:lnTo>
                  <a:lnTo>
                    <a:pt x="1095" y="1695"/>
                  </a:lnTo>
                  <a:lnTo>
                    <a:pt x="1095" y="1540"/>
                  </a:lnTo>
                  <a:lnTo>
                    <a:pt x="1256" y="1545"/>
                  </a:lnTo>
                  <a:lnTo>
                    <a:pt x="1364" y="1605"/>
                  </a:lnTo>
                  <a:lnTo>
                    <a:pt x="1640" y="1137"/>
                  </a:lnTo>
                  <a:lnTo>
                    <a:pt x="1550" y="911"/>
                  </a:lnTo>
                  <a:lnTo>
                    <a:pt x="1579" y="734"/>
                  </a:lnTo>
                  <a:lnTo>
                    <a:pt x="1469" y="614"/>
                  </a:lnTo>
                  <a:lnTo>
                    <a:pt x="1217" y="645"/>
                  </a:lnTo>
                  <a:lnTo>
                    <a:pt x="1040" y="479"/>
                  </a:lnTo>
                  <a:lnTo>
                    <a:pt x="1007" y="369"/>
                  </a:lnTo>
                  <a:lnTo>
                    <a:pt x="845" y="354"/>
                  </a:lnTo>
                  <a:lnTo>
                    <a:pt x="803" y="193"/>
                  </a:lnTo>
                  <a:lnTo>
                    <a:pt x="704" y="105"/>
                  </a:lnTo>
                  <a:lnTo>
                    <a:pt x="666" y="0"/>
                  </a:lnTo>
                  <a:lnTo>
                    <a:pt x="525" y="54"/>
                  </a:lnTo>
                  <a:lnTo>
                    <a:pt x="262" y="83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C5D0E69-B4C1-8C31-F3B1-34342061F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044" y="3885049"/>
              <a:ext cx="1005636" cy="828790"/>
            </a:xfrm>
            <a:custGeom>
              <a:avLst/>
              <a:gdLst>
                <a:gd name="T0" fmla="*/ 330 w 3751"/>
                <a:gd name="T1" fmla="*/ 0 h 3310"/>
                <a:gd name="T2" fmla="*/ 195 w 3751"/>
                <a:gd name="T3" fmla="*/ 160 h 3310"/>
                <a:gd name="T4" fmla="*/ 0 w 3751"/>
                <a:gd name="T5" fmla="*/ 240 h 3310"/>
                <a:gd name="T6" fmla="*/ 0 w 3751"/>
                <a:gd name="T7" fmla="*/ 460 h 3310"/>
                <a:gd name="T8" fmla="*/ 141 w 3751"/>
                <a:gd name="T9" fmla="*/ 616 h 3310"/>
                <a:gd name="T10" fmla="*/ 140 w 3751"/>
                <a:gd name="T11" fmla="*/ 720 h 3310"/>
                <a:gd name="T12" fmla="*/ 590 w 3751"/>
                <a:gd name="T13" fmla="*/ 1120 h 3310"/>
                <a:gd name="T14" fmla="*/ 855 w 3751"/>
                <a:gd name="T15" fmla="*/ 1090 h 3310"/>
                <a:gd name="T16" fmla="*/ 995 w 3751"/>
                <a:gd name="T17" fmla="*/ 1035 h 3310"/>
                <a:gd name="T18" fmla="*/ 1035 w 3751"/>
                <a:gd name="T19" fmla="*/ 1140 h 3310"/>
                <a:gd name="T20" fmla="*/ 1130 w 3751"/>
                <a:gd name="T21" fmla="*/ 1225 h 3310"/>
                <a:gd name="T22" fmla="*/ 1175 w 3751"/>
                <a:gd name="T23" fmla="*/ 1390 h 3310"/>
                <a:gd name="T24" fmla="*/ 1335 w 3751"/>
                <a:gd name="T25" fmla="*/ 1405 h 3310"/>
                <a:gd name="T26" fmla="*/ 1370 w 3751"/>
                <a:gd name="T27" fmla="*/ 1515 h 3310"/>
                <a:gd name="T28" fmla="*/ 1545 w 3751"/>
                <a:gd name="T29" fmla="*/ 1680 h 3310"/>
                <a:gd name="T30" fmla="*/ 1800 w 3751"/>
                <a:gd name="T31" fmla="*/ 1650 h 3310"/>
                <a:gd name="T32" fmla="*/ 1911 w 3751"/>
                <a:gd name="T33" fmla="*/ 1770 h 3310"/>
                <a:gd name="T34" fmla="*/ 1881 w 3751"/>
                <a:gd name="T35" fmla="*/ 1945 h 3310"/>
                <a:gd name="T36" fmla="*/ 1971 w 3751"/>
                <a:gd name="T37" fmla="*/ 2170 h 3310"/>
                <a:gd name="T38" fmla="*/ 2241 w 3751"/>
                <a:gd name="T39" fmla="*/ 2155 h 3310"/>
                <a:gd name="T40" fmla="*/ 2401 w 3751"/>
                <a:gd name="T41" fmla="*/ 2205 h 3310"/>
                <a:gd name="T42" fmla="*/ 2451 w 3751"/>
                <a:gd name="T43" fmla="*/ 2415 h 3310"/>
                <a:gd name="T44" fmla="*/ 2656 w 3751"/>
                <a:gd name="T45" fmla="*/ 2515 h 3310"/>
                <a:gd name="T46" fmla="*/ 2901 w 3751"/>
                <a:gd name="T47" fmla="*/ 2470 h 3310"/>
                <a:gd name="T48" fmla="*/ 3076 w 3751"/>
                <a:gd name="T49" fmla="*/ 2575 h 3310"/>
                <a:gd name="T50" fmla="*/ 3201 w 3751"/>
                <a:gd name="T51" fmla="*/ 2725 h 3310"/>
                <a:gd name="T52" fmla="*/ 3156 w 3751"/>
                <a:gd name="T53" fmla="*/ 2880 h 3310"/>
                <a:gd name="T54" fmla="*/ 3216 w 3751"/>
                <a:gd name="T55" fmla="*/ 3000 h 3310"/>
                <a:gd name="T56" fmla="*/ 3211 w 3751"/>
                <a:gd name="T57" fmla="*/ 3115 h 3310"/>
                <a:gd name="T58" fmla="*/ 3621 w 3751"/>
                <a:gd name="T59" fmla="*/ 3310 h 3310"/>
                <a:gd name="T60" fmla="*/ 3636 w 3751"/>
                <a:gd name="T61" fmla="*/ 3055 h 3310"/>
                <a:gd name="T62" fmla="*/ 3751 w 3751"/>
                <a:gd name="T63" fmla="*/ 2865 h 3310"/>
                <a:gd name="T64" fmla="*/ 3631 w 3751"/>
                <a:gd name="T65" fmla="*/ 2475 h 3310"/>
                <a:gd name="T66" fmla="*/ 3336 w 3751"/>
                <a:gd name="T67" fmla="*/ 2160 h 3310"/>
                <a:gd name="T68" fmla="*/ 3241 w 3751"/>
                <a:gd name="T69" fmla="*/ 1990 h 3310"/>
                <a:gd name="T70" fmla="*/ 3096 w 3751"/>
                <a:gd name="T71" fmla="*/ 1975 h 3310"/>
                <a:gd name="T72" fmla="*/ 2626 w 3751"/>
                <a:gd name="T73" fmla="*/ 1705 h 3310"/>
                <a:gd name="T74" fmla="*/ 2141 w 3751"/>
                <a:gd name="T75" fmla="*/ 1315 h 3310"/>
                <a:gd name="T76" fmla="*/ 1956 w 3751"/>
                <a:gd name="T77" fmla="*/ 1270 h 3310"/>
                <a:gd name="T78" fmla="*/ 1220 w 3751"/>
                <a:gd name="T79" fmla="*/ 780 h 3310"/>
                <a:gd name="T80" fmla="*/ 1035 w 3751"/>
                <a:gd name="T81" fmla="*/ 600 h 3310"/>
                <a:gd name="T82" fmla="*/ 1065 w 3751"/>
                <a:gd name="T83" fmla="*/ 480 h 3310"/>
                <a:gd name="T84" fmla="*/ 1310 w 3751"/>
                <a:gd name="T85" fmla="*/ 235 h 3310"/>
                <a:gd name="T86" fmla="*/ 1260 w 3751"/>
                <a:gd name="T87" fmla="*/ 25 h 3310"/>
                <a:gd name="T88" fmla="*/ 635 w 3751"/>
                <a:gd name="T89" fmla="*/ 60 h 3310"/>
                <a:gd name="T90" fmla="*/ 330 w 3751"/>
                <a:gd name="T91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1" h="3310">
                  <a:moveTo>
                    <a:pt x="330" y="0"/>
                  </a:moveTo>
                  <a:lnTo>
                    <a:pt x="195" y="160"/>
                  </a:lnTo>
                  <a:lnTo>
                    <a:pt x="0" y="240"/>
                  </a:lnTo>
                  <a:lnTo>
                    <a:pt x="0" y="460"/>
                  </a:lnTo>
                  <a:lnTo>
                    <a:pt x="141" y="616"/>
                  </a:lnTo>
                  <a:lnTo>
                    <a:pt x="140" y="720"/>
                  </a:lnTo>
                  <a:lnTo>
                    <a:pt x="590" y="1120"/>
                  </a:lnTo>
                  <a:lnTo>
                    <a:pt x="855" y="1090"/>
                  </a:lnTo>
                  <a:lnTo>
                    <a:pt x="995" y="1035"/>
                  </a:lnTo>
                  <a:lnTo>
                    <a:pt x="1035" y="1140"/>
                  </a:lnTo>
                  <a:lnTo>
                    <a:pt x="1130" y="1225"/>
                  </a:lnTo>
                  <a:lnTo>
                    <a:pt x="1175" y="1390"/>
                  </a:lnTo>
                  <a:lnTo>
                    <a:pt x="1335" y="1405"/>
                  </a:lnTo>
                  <a:lnTo>
                    <a:pt x="1370" y="1515"/>
                  </a:lnTo>
                  <a:lnTo>
                    <a:pt x="1545" y="1680"/>
                  </a:lnTo>
                  <a:lnTo>
                    <a:pt x="1800" y="1650"/>
                  </a:lnTo>
                  <a:lnTo>
                    <a:pt x="1911" y="1770"/>
                  </a:lnTo>
                  <a:lnTo>
                    <a:pt x="1881" y="1945"/>
                  </a:lnTo>
                  <a:lnTo>
                    <a:pt x="1971" y="2170"/>
                  </a:lnTo>
                  <a:lnTo>
                    <a:pt x="2241" y="2155"/>
                  </a:lnTo>
                  <a:lnTo>
                    <a:pt x="2401" y="2205"/>
                  </a:lnTo>
                  <a:lnTo>
                    <a:pt x="2451" y="2415"/>
                  </a:lnTo>
                  <a:lnTo>
                    <a:pt x="2656" y="2515"/>
                  </a:lnTo>
                  <a:lnTo>
                    <a:pt x="2901" y="2470"/>
                  </a:lnTo>
                  <a:lnTo>
                    <a:pt x="3076" y="2575"/>
                  </a:lnTo>
                  <a:lnTo>
                    <a:pt x="3201" y="2725"/>
                  </a:lnTo>
                  <a:lnTo>
                    <a:pt x="3156" y="2880"/>
                  </a:lnTo>
                  <a:lnTo>
                    <a:pt x="3216" y="3000"/>
                  </a:lnTo>
                  <a:lnTo>
                    <a:pt x="3211" y="3115"/>
                  </a:lnTo>
                  <a:lnTo>
                    <a:pt x="3621" y="3310"/>
                  </a:lnTo>
                  <a:lnTo>
                    <a:pt x="3636" y="3055"/>
                  </a:lnTo>
                  <a:lnTo>
                    <a:pt x="3751" y="2865"/>
                  </a:lnTo>
                  <a:lnTo>
                    <a:pt x="3631" y="2475"/>
                  </a:lnTo>
                  <a:lnTo>
                    <a:pt x="3336" y="2160"/>
                  </a:lnTo>
                  <a:lnTo>
                    <a:pt x="3241" y="1990"/>
                  </a:lnTo>
                  <a:lnTo>
                    <a:pt x="3096" y="1975"/>
                  </a:lnTo>
                  <a:lnTo>
                    <a:pt x="2626" y="1705"/>
                  </a:lnTo>
                  <a:lnTo>
                    <a:pt x="2141" y="1315"/>
                  </a:lnTo>
                  <a:lnTo>
                    <a:pt x="1956" y="1270"/>
                  </a:lnTo>
                  <a:lnTo>
                    <a:pt x="1220" y="780"/>
                  </a:lnTo>
                  <a:lnTo>
                    <a:pt x="1035" y="600"/>
                  </a:lnTo>
                  <a:lnTo>
                    <a:pt x="1065" y="480"/>
                  </a:lnTo>
                  <a:lnTo>
                    <a:pt x="1310" y="235"/>
                  </a:lnTo>
                  <a:lnTo>
                    <a:pt x="1260" y="25"/>
                  </a:lnTo>
                  <a:lnTo>
                    <a:pt x="635" y="6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441ADE1-4A8A-7C90-8C0B-A362630D2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376" y="3982465"/>
              <a:ext cx="596489" cy="611475"/>
            </a:xfrm>
            <a:custGeom>
              <a:avLst/>
              <a:gdLst>
                <a:gd name="T0" fmla="*/ 0 w 2218"/>
                <a:gd name="T1" fmla="*/ 429 h 2439"/>
                <a:gd name="T2" fmla="*/ 150 w 2218"/>
                <a:gd name="T3" fmla="*/ 267 h 2439"/>
                <a:gd name="T4" fmla="*/ 243 w 2218"/>
                <a:gd name="T5" fmla="*/ 99 h 2439"/>
                <a:gd name="T6" fmla="*/ 364 w 2218"/>
                <a:gd name="T7" fmla="*/ 0 h 2439"/>
                <a:gd name="T8" fmla="*/ 1083 w 2218"/>
                <a:gd name="T9" fmla="*/ 249 h 2439"/>
                <a:gd name="T10" fmla="*/ 1440 w 2218"/>
                <a:gd name="T11" fmla="*/ 69 h 2439"/>
                <a:gd name="T12" fmla="*/ 1578 w 2218"/>
                <a:gd name="T13" fmla="*/ 224 h 2439"/>
                <a:gd name="T14" fmla="*/ 1578 w 2218"/>
                <a:gd name="T15" fmla="*/ 329 h 2439"/>
                <a:gd name="T16" fmla="*/ 2029 w 2218"/>
                <a:gd name="T17" fmla="*/ 731 h 2439"/>
                <a:gd name="T18" fmla="*/ 2073 w 2218"/>
                <a:gd name="T19" fmla="*/ 849 h 2439"/>
                <a:gd name="T20" fmla="*/ 1963 w 2218"/>
                <a:gd name="T21" fmla="*/ 989 h 2439"/>
                <a:gd name="T22" fmla="*/ 1803 w 2218"/>
                <a:gd name="T23" fmla="*/ 1004 h 2439"/>
                <a:gd name="T24" fmla="*/ 1768 w 2218"/>
                <a:gd name="T25" fmla="*/ 1164 h 2439"/>
                <a:gd name="T26" fmla="*/ 1983 w 2218"/>
                <a:gd name="T27" fmla="*/ 1614 h 2439"/>
                <a:gd name="T28" fmla="*/ 2218 w 2218"/>
                <a:gd name="T29" fmla="*/ 1844 h 2439"/>
                <a:gd name="T30" fmla="*/ 1947 w 2218"/>
                <a:gd name="T31" fmla="*/ 2385 h 2439"/>
                <a:gd name="T32" fmla="*/ 1783 w 2218"/>
                <a:gd name="T33" fmla="*/ 2394 h 2439"/>
                <a:gd name="T34" fmla="*/ 1653 w 2218"/>
                <a:gd name="T35" fmla="*/ 2439 h 2439"/>
                <a:gd name="T36" fmla="*/ 1263 w 2218"/>
                <a:gd name="T37" fmla="*/ 2099 h 2439"/>
                <a:gd name="T38" fmla="*/ 1168 w 2218"/>
                <a:gd name="T39" fmla="*/ 1959 h 2439"/>
                <a:gd name="T40" fmla="*/ 1243 w 2218"/>
                <a:gd name="T41" fmla="*/ 1749 h 2439"/>
                <a:gd name="T42" fmla="*/ 1083 w 2218"/>
                <a:gd name="T43" fmla="*/ 1379 h 2439"/>
                <a:gd name="T44" fmla="*/ 658 w 2218"/>
                <a:gd name="T45" fmla="*/ 1404 h 2439"/>
                <a:gd name="T46" fmla="*/ 613 w 2218"/>
                <a:gd name="T47" fmla="*/ 1304 h 2439"/>
                <a:gd name="T48" fmla="*/ 688 w 2218"/>
                <a:gd name="T49" fmla="*/ 1214 h 2439"/>
                <a:gd name="T50" fmla="*/ 628 w 2218"/>
                <a:gd name="T51" fmla="*/ 1169 h 2439"/>
                <a:gd name="T52" fmla="*/ 468 w 2218"/>
                <a:gd name="T53" fmla="*/ 1179 h 2439"/>
                <a:gd name="T54" fmla="*/ 313 w 2218"/>
                <a:gd name="T55" fmla="*/ 1109 h 2439"/>
                <a:gd name="T56" fmla="*/ 108 w 2218"/>
                <a:gd name="T57" fmla="*/ 509 h 2439"/>
                <a:gd name="T58" fmla="*/ 0 w 2218"/>
                <a:gd name="T59" fmla="*/ 429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8" h="2439">
                  <a:moveTo>
                    <a:pt x="0" y="429"/>
                  </a:moveTo>
                  <a:lnTo>
                    <a:pt x="150" y="267"/>
                  </a:lnTo>
                  <a:lnTo>
                    <a:pt x="243" y="99"/>
                  </a:lnTo>
                  <a:lnTo>
                    <a:pt x="364" y="0"/>
                  </a:lnTo>
                  <a:lnTo>
                    <a:pt x="1083" y="249"/>
                  </a:lnTo>
                  <a:lnTo>
                    <a:pt x="1440" y="69"/>
                  </a:lnTo>
                  <a:lnTo>
                    <a:pt x="1578" y="224"/>
                  </a:lnTo>
                  <a:lnTo>
                    <a:pt x="1578" y="329"/>
                  </a:lnTo>
                  <a:lnTo>
                    <a:pt x="2029" y="731"/>
                  </a:lnTo>
                  <a:lnTo>
                    <a:pt x="2073" y="849"/>
                  </a:lnTo>
                  <a:lnTo>
                    <a:pt x="1963" y="989"/>
                  </a:lnTo>
                  <a:lnTo>
                    <a:pt x="1803" y="1004"/>
                  </a:lnTo>
                  <a:lnTo>
                    <a:pt x="1768" y="1164"/>
                  </a:lnTo>
                  <a:lnTo>
                    <a:pt x="1983" y="1614"/>
                  </a:lnTo>
                  <a:lnTo>
                    <a:pt x="2218" y="1844"/>
                  </a:lnTo>
                  <a:lnTo>
                    <a:pt x="1947" y="2385"/>
                  </a:lnTo>
                  <a:lnTo>
                    <a:pt x="1783" y="2394"/>
                  </a:lnTo>
                  <a:lnTo>
                    <a:pt x="1653" y="2439"/>
                  </a:lnTo>
                  <a:lnTo>
                    <a:pt x="1263" y="2099"/>
                  </a:lnTo>
                  <a:lnTo>
                    <a:pt x="1168" y="1959"/>
                  </a:lnTo>
                  <a:lnTo>
                    <a:pt x="1243" y="1749"/>
                  </a:lnTo>
                  <a:lnTo>
                    <a:pt x="1083" y="1379"/>
                  </a:lnTo>
                  <a:lnTo>
                    <a:pt x="658" y="1404"/>
                  </a:lnTo>
                  <a:lnTo>
                    <a:pt x="613" y="1304"/>
                  </a:lnTo>
                  <a:lnTo>
                    <a:pt x="688" y="1214"/>
                  </a:lnTo>
                  <a:lnTo>
                    <a:pt x="628" y="1169"/>
                  </a:lnTo>
                  <a:lnTo>
                    <a:pt x="468" y="1179"/>
                  </a:lnTo>
                  <a:lnTo>
                    <a:pt x="313" y="1109"/>
                  </a:lnTo>
                  <a:lnTo>
                    <a:pt x="108" y="50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403513D-4B3E-733D-4A08-BC35936C3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8291" y="3813111"/>
              <a:ext cx="376177" cy="232301"/>
            </a:xfrm>
            <a:custGeom>
              <a:avLst/>
              <a:gdLst>
                <a:gd name="T0" fmla="*/ 0 w 1404"/>
                <a:gd name="T1" fmla="*/ 681 h 931"/>
                <a:gd name="T2" fmla="*/ 30 w 1404"/>
                <a:gd name="T3" fmla="*/ 435 h 931"/>
                <a:gd name="T4" fmla="*/ 241 w 1404"/>
                <a:gd name="T5" fmla="*/ 301 h 931"/>
                <a:gd name="T6" fmla="*/ 268 w 1404"/>
                <a:gd name="T7" fmla="*/ 142 h 931"/>
                <a:gd name="T8" fmla="*/ 423 w 1404"/>
                <a:gd name="T9" fmla="*/ 106 h 931"/>
                <a:gd name="T10" fmla="*/ 537 w 1404"/>
                <a:gd name="T11" fmla="*/ 157 h 931"/>
                <a:gd name="T12" fmla="*/ 717 w 1404"/>
                <a:gd name="T13" fmla="*/ 141 h 931"/>
                <a:gd name="T14" fmla="*/ 948 w 1404"/>
                <a:gd name="T15" fmla="*/ 0 h 931"/>
                <a:gd name="T16" fmla="*/ 1105 w 1404"/>
                <a:gd name="T17" fmla="*/ 105 h 931"/>
                <a:gd name="T18" fmla="*/ 1225 w 1404"/>
                <a:gd name="T19" fmla="*/ 215 h 931"/>
                <a:gd name="T20" fmla="*/ 1404 w 1404"/>
                <a:gd name="T21" fmla="*/ 292 h 931"/>
                <a:gd name="T22" fmla="*/ 1270 w 1404"/>
                <a:gd name="T23" fmla="*/ 451 h 931"/>
                <a:gd name="T24" fmla="*/ 1075 w 1404"/>
                <a:gd name="T25" fmla="*/ 531 h 931"/>
                <a:gd name="T26" fmla="*/ 1075 w 1404"/>
                <a:gd name="T27" fmla="*/ 751 h 931"/>
                <a:gd name="T28" fmla="*/ 720 w 1404"/>
                <a:gd name="T29" fmla="*/ 931 h 931"/>
                <a:gd name="T30" fmla="*/ 0 w 1404"/>
                <a:gd name="T31" fmla="*/ 68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4" h="931">
                  <a:moveTo>
                    <a:pt x="0" y="681"/>
                  </a:moveTo>
                  <a:lnTo>
                    <a:pt x="30" y="435"/>
                  </a:lnTo>
                  <a:lnTo>
                    <a:pt x="241" y="301"/>
                  </a:lnTo>
                  <a:lnTo>
                    <a:pt x="268" y="142"/>
                  </a:lnTo>
                  <a:lnTo>
                    <a:pt x="423" y="106"/>
                  </a:lnTo>
                  <a:lnTo>
                    <a:pt x="537" y="157"/>
                  </a:lnTo>
                  <a:lnTo>
                    <a:pt x="717" y="141"/>
                  </a:lnTo>
                  <a:lnTo>
                    <a:pt x="948" y="0"/>
                  </a:lnTo>
                  <a:lnTo>
                    <a:pt x="1105" y="105"/>
                  </a:lnTo>
                  <a:lnTo>
                    <a:pt x="1225" y="215"/>
                  </a:lnTo>
                  <a:lnTo>
                    <a:pt x="1404" y="292"/>
                  </a:lnTo>
                  <a:lnTo>
                    <a:pt x="1270" y="451"/>
                  </a:lnTo>
                  <a:lnTo>
                    <a:pt x="1075" y="531"/>
                  </a:lnTo>
                  <a:lnTo>
                    <a:pt x="1075" y="751"/>
                  </a:lnTo>
                  <a:lnTo>
                    <a:pt x="720" y="931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C5850F8-F7A9-17AF-8742-261BC1DD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519" y="3460913"/>
              <a:ext cx="521552" cy="460106"/>
            </a:xfrm>
            <a:custGeom>
              <a:avLst/>
              <a:gdLst>
                <a:gd name="T0" fmla="*/ 1945 w 1945"/>
                <a:gd name="T1" fmla="*/ 1404 h 1841"/>
                <a:gd name="T2" fmla="*/ 1786 w 1945"/>
                <a:gd name="T3" fmla="*/ 1242 h 1841"/>
                <a:gd name="T4" fmla="*/ 1246 w 1945"/>
                <a:gd name="T5" fmla="*/ 692 h 1841"/>
                <a:gd name="T6" fmla="*/ 1081 w 1945"/>
                <a:gd name="T7" fmla="*/ 222 h 1841"/>
                <a:gd name="T8" fmla="*/ 1035 w 1945"/>
                <a:gd name="T9" fmla="*/ 0 h 1841"/>
                <a:gd name="T10" fmla="*/ 916 w 1945"/>
                <a:gd name="T11" fmla="*/ 47 h 1841"/>
                <a:gd name="T12" fmla="*/ 751 w 1945"/>
                <a:gd name="T13" fmla="*/ 72 h 1841"/>
                <a:gd name="T14" fmla="*/ 516 w 1945"/>
                <a:gd name="T15" fmla="*/ 252 h 1841"/>
                <a:gd name="T16" fmla="*/ 501 w 1945"/>
                <a:gd name="T17" fmla="*/ 372 h 1841"/>
                <a:gd name="T18" fmla="*/ 346 w 1945"/>
                <a:gd name="T19" fmla="*/ 362 h 1841"/>
                <a:gd name="T20" fmla="*/ 231 w 1945"/>
                <a:gd name="T21" fmla="*/ 392 h 1841"/>
                <a:gd name="T22" fmla="*/ 216 w 1945"/>
                <a:gd name="T23" fmla="*/ 602 h 1841"/>
                <a:gd name="T24" fmla="*/ 256 w 1945"/>
                <a:gd name="T25" fmla="*/ 807 h 1841"/>
                <a:gd name="T26" fmla="*/ 366 w 1945"/>
                <a:gd name="T27" fmla="*/ 916 h 1841"/>
                <a:gd name="T28" fmla="*/ 352 w 1945"/>
                <a:gd name="T29" fmla="*/ 1001 h 1841"/>
                <a:gd name="T30" fmla="*/ 91 w 1945"/>
                <a:gd name="T31" fmla="*/ 941 h 1841"/>
                <a:gd name="T32" fmla="*/ 0 w 1945"/>
                <a:gd name="T33" fmla="*/ 1107 h 1841"/>
                <a:gd name="T34" fmla="*/ 258 w 1945"/>
                <a:gd name="T35" fmla="*/ 1280 h 1841"/>
                <a:gd name="T36" fmla="*/ 393 w 1945"/>
                <a:gd name="T37" fmla="*/ 1400 h 1841"/>
                <a:gd name="T38" fmla="*/ 439 w 1945"/>
                <a:gd name="T39" fmla="*/ 1541 h 1841"/>
                <a:gd name="T40" fmla="*/ 690 w 1945"/>
                <a:gd name="T41" fmla="*/ 1547 h 1841"/>
                <a:gd name="T42" fmla="*/ 1008 w 1945"/>
                <a:gd name="T43" fmla="*/ 1757 h 1841"/>
                <a:gd name="T44" fmla="*/ 1027 w 1945"/>
                <a:gd name="T45" fmla="*/ 1841 h 1841"/>
                <a:gd name="T46" fmla="*/ 1236 w 1945"/>
                <a:gd name="T47" fmla="*/ 1707 h 1841"/>
                <a:gd name="T48" fmla="*/ 1262 w 1945"/>
                <a:gd name="T49" fmla="*/ 1547 h 1841"/>
                <a:gd name="T50" fmla="*/ 1416 w 1945"/>
                <a:gd name="T51" fmla="*/ 1512 h 1841"/>
                <a:gd name="T52" fmla="*/ 1531 w 1945"/>
                <a:gd name="T53" fmla="*/ 1562 h 1841"/>
                <a:gd name="T54" fmla="*/ 1711 w 1945"/>
                <a:gd name="T55" fmla="*/ 1547 h 1841"/>
                <a:gd name="T56" fmla="*/ 1945 w 1945"/>
                <a:gd name="T57" fmla="*/ 1404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5" h="1841">
                  <a:moveTo>
                    <a:pt x="1945" y="1404"/>
                  </a:moveTo>
                  <a:lnTo>
                    <a:pt x="1786" y="1242"/>
                  </a:lnTo>
                  <a:lnTo>
                    <a:pt x="1246" y="692"/>
                  </a:lnTo>
                  <a:lnTo>
                    <a:pt x="1081" y="222"/>
                  </a:lnTo>
                  <a:lnTo>
                    <a:pt x="1035" y="0"/>
                  </a:lnTo>
                  <a:lnTo>
                    <a:pt x="916" y="47"/>
                  </a:lnTo>
                  <a:lnTo>
                    <a:pt x="751" y="72"/>
                  </a:lnTo>
                  <a:lnTo>
                    <a:pt x="516" y="252"/>
                  </a:lnTo>
                  <a:lnTo>
                    <a:pt x="501" y="372"/>
                  </a:lnTo>
                  <a:lnTo>
                    <a:pt x="346" y="362"/>
                  </a:lnTo>
                  <a:lnTo>
                    <a:pt x="231" y="392"/>
                  </a:lnTo>
                  <a:lnTo>
                    <a:pt x="216" y="602"/>
                  </a:lnTo>
                  <a:lnTo>
                    <a:pt x="256" y="807"/>
                  </a:lnTo>
                  <a:lnTo>
                    <a:pt x="366" y="916"/>
                  </a:lnTo>
                  <a:lnTo>
                    <a:pt x="352" y="1001"/>
                  </a:lnTo>
                  <a:lnTo>
                    <a:pt x="91" y="941"/>
                  </a:lnTo>
                  <a:lnTo>
                    <a:pt x="0" y="1107"/>
                  </a:lnTo>
                  <a:lnTo>
                    <a:pt x="258" y="1280"/>
                  </a:lnTo>
                  <a:lnTo>
                    <a:pt x="393" y="1400"/>
                  </a:lnTo>
                  <a:lnTo>
                    <a:pt x="439" y="1541"/>
                  </a:lnTo>
                  <a:lnTo>
                    <a:pt x="690" y="1547"/>
                  </a:lnTo>
                  <a:lnTo>
                    <a:pt x="1008" y="1757"/>
                  </a:lnTo>
                  <a:lnTo>
                    <a:pt x="1027" y="1841"/>
                  </a:lnTo>
                  <a:lnTo>
                    <a:pt x="1236" y="1707"/>
                  </a:lnTo>
                  <a:lnTo>
                    <a:pt x="1262" y="1547"/>
                  </a:lnTo>
                  <a:lnTo>
                    <a:pt x="1416" y="1512"/>
                  </a:lnTo>
                  <a:lnTo>
                    <a:pt x="1531" y="1562"/>
                  </a:lnTo>
                  <a:lnTo>
                    <a:pt x="1711" y="1547"/>
                  </a:lnTo>
                  <a:lnTo>
                    <a:pt x="1945" y="1404"/>
                  </a:lnTo>
                  <a:close/>
                </a:path>
              </a:pathLst>
            </a:custGeom>
            <a:solidFill>
              <a:srgbClr val="8DB7F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B6B0952-02FD-ECB9-EF48-8B2AF9EC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409" y="3403962"/>
              <a:ext cx="728375" cy="686411"/>
            </a:xfrm>
            <a:custGeom>
              <a:avLst/>
              <a:gdLst>
                <a:gd name="T0" fmla="*/ 691 w 2716"/>
                <a:gd name="T1" fmla="*/ 0 h 2741"/>
                <a:gd name="T2" fmla="*/ 565 w 2716"/>
                <a:gd name="T3" fmla="*/ 71 h 2741"/>
                <a:gd name="T4" fmla="*/ 460 w 2716"/>
                <a:gd name="T5" fmla="*/ 61 h 2741"/>
                <a:gd name="T6" fmla="*/ 463 w 2716"/>
                <a:gd name="T7" fmla="*/ 285 h 2741"/>
                <a:gd name="T8" fmla="*/ 223 w 2716"/>
                <a:gd name="T9" fmla="*/ 506 h 2741"/>
                <a:gd name="T10" fmla="*/ 100 w 2716"/>
                <a:gd name="T11" fmla="*/ 511 h 2741"/>
                <a:gd name="T12" fmla="*/ 0 w 2716"/>
                <a:gd name="T13" fmla="*/ 741 h 2741"/>
                <a:gd name="T14" fmla="*/ 375 w 2716"/>
                <a:gd name="T15" fmla="*/ 1406 h 2741"/>
                <a:gd name="T16" fmla="*/ 715 w 2716"/>
                <a:gd name="T17" fmla="*/ 1711 h 2741"/>
                <a:gd name="T18" fmla="*/ 1105 w 2716"/>
                <a:gd name="T19" fmla="*/ 2231 h 2741"/>
                <a:gd name="T20" fmla="*/ 1486 w 2716"/>
                <a:gd name="T21" fmla="*/ 2431 h 2741"/>
                <a:gd name="T22" fmla="*/ 1606 w 2716"/>
                <a:gd name="T23" fmla="*/ 2671 h 2741"/>
                <a:gd name="T24" fmla="*/ 1721 w 2716"/>
                <a:gd name="T25" fmla="*/ 2636 h 2741"/>
                <a:gd name="T26" fmla="*/ 1856 w 2716"/>
                <a:gd name="T27" fmla="*/ 2611 h 2741"/>
                <a:gd name="T28" fmla="*/ 1981 w 2716"/>
                <a:gd name="T29" fmla="*/ 2726 h 2741"/>
                <a:gd name="T30" fmla="*/ 2207 w 2716"/>
                <a:gd name="T31" fmla="*/ 2713 h 2741"/>
                <a:gd name="T32" fmla="*/ 2321 w 2716"/>
                <a:gd name="T33" fmla="*/ 2741 h 2741"/>
                <a:gd name="T34" fmla="*/ 2474 w 2716"/>
                <a:gd name="T35" fmla="*/ 2576 h 2741"/>
                <a:gd name="T36" fmla="*/ 2564 w 2716"/>
                <a:gd name="T37" fmla="*/ 2411 h 2741"/>
                <a:gd name="T38" fmla="*/ 2686 w 2716"/>
                <a:gd name="T39" fmla="*/ 2312 h 2741"/>
                <a:gd name="T40" fmla="*/ 2716 w 2716"/>
                <a:gd name="T41" fmla="*/ 2066 h 2741"/>
                <a:gd name="T42" fmla="*/ 2701 w 2716"/>
                <a:gd name="T43" fmla="*/ 1984 h 2741"/>
                <a:gd name="T44" fmla="*/ 2381 w 2716"/>
                <a:gd name="T45" fmla="*/ 1771 h 2741"/>
                <a:gd name="T46" fmla="*/ 2131 w 2716"/>
                <a:gd name="T47" fmla="*/ 1766 h 2741"/>
                <a:gd name="T48" fmla="*/ 2081 w 2716"/>
                <a:gd name="T49" fmla="*/ 1621 h 2741"/>
                <a:gd name="T50" fmla="*/ 1946 w 2716"/>
                <a:gd name="T51" fmla="*/ 1501 h 2741"/>
                <a:gd name="T52" fmla="*/ 1691 w 2716"/>
                <a:gd name="T53" fmla="*/ 1331 h 2741"/>
                <a:gd name="T54" fmla="*/ 1781 w 2716"/>
                <a:gd name="T55" fmla="*/ 1166 h 2741"/>
                <a:gd name="T56" fmla="*/ 2041 w 2716"/>
                <a:gd name="T57" fmla="*/ 1226 h 2741"/>
                <a:gd name="T58" fmla="*/ 2056 w 2716"/>
                <a:gd name="T59" fmla="*/ 1141 h 2741"/>
                <a:gd name="T60" fmla="*/ 1946 w 2716"/>
                <a:gd name="T61" fmla="*/ 1031 h 2741"/>
                <a:gd name="T62" fmla="*/ 1906 w 2716"/>
                <a:gd name="T63" fmla="*/ 821 h 2741"/>
                <a:gd name="T64" fmla="*/ 1922 w 2716"/>
                <a:gd name="T65" fmla="*/ 615 h 2741"/>
                <a:gd name="T66" fmla="*/ 2041 w 2716"/>
                <a:gd name="T67" fmla="*/ 586 h 2741"/>
                <a:gd name="T68" fmla="*/ 2192 w 2716"/>
                <a:gd name="T69" fmla="*/ 597 h 2741"/>
                <a:gd name="T70" fmla="*/ 2207 w 2716"/>
                <a:gd name="T71" fmla="*/ 477 h 2741"/>
                <a:gd name="T72" fmla="*/ 2041 w 2716"/>
                <a:gd name="T73" fmla="*/ 286 h 2741"/>
                <a:gd name="T74" fmla="*/ 1861 w 2716"/>
                <a:gd name="T75" fmla="*/ 496 h 2741"/>
                <a:gd name="T76" fmla="*/ 1555 w 2716"/>
                <a:gd name="T77" fmla="*/ 599 h 2741"/>
                <a:gd name="T78" fmla="*/ 1215 w 2716"/>
                <a:gd name="T79" fmla="*/ 821 h 2741"/>
                <a:gd name="T80" fmla="*/ 985 w 2716"/>
                <a:gd name="T81" fmla="*/ 566 h 2741"/>
                <a:gd name="T82" fmla="*/ 925 w 2716"/>
                <a:gd name="T83" fmla="*/ 376 h 2741"/>
                <a:gd name="T84" fmla="*/ 785 w 2716"/>
                <a:gd name="T85" fmla="*/ 362 h 2741"/>
                <a:gd name="T86" fmla="*/ 660 w 2716"/>
                <a:gd name="T87" fmla="*/ 256 h 2741"/>
                <a:gd name="T88" fmla="*/ 691 w 2716"/>
                <a:gd name="T8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6" h="2741">
                  <a:moveTo>
                    <a:pt x="691" y="0"/>
                  </a:moveTo>
                  <a:lnTo>
                    <a:pt x="565" y="71"/>
                  </a:lnTo>
                  <a:lnTo>
                    <a:pt x="460" y="61"/>
                  </a:lnTo>
                  <a:lnTo>
                    <a:pt x="463" y="285"/>
                  </a:lnTo>
                  <a:lnTo>
                    <a:pt x="223" y="506"/>
                  </a:lnTo>
                  <a:lnTo>
                    <a:pt x="100" y="511"/>
                  </a:lnTo>
                  <a:lnTo>
                    <a:pt x="0" y="741"/>
                  </a:lnTo>
                  <a:lnTo>
                    <a:pt x="375" y="1406"/>
                  </a:lnTo>
                  <a:lnTo>
                    <a:pt x="715" y="1711"/>
                  </a:lnTo>
                  <a:lnTo>
                    <a:pt x="1105" y="2231"/>
                  </a:lnTo>
                  <a:lnTo>
                    <a:pt x="1486" y="2431"/>
                  </a:lnTo>
                  <a:lnTo>
                    <a:pt x="1606" y="2671"/>
                  </a:lnTo>
                  <a:lnTo>
                    <a:pt x="1721" y="2636"/>
                  </a:lnTo>
                  <a:lnTo>
                    <a:pt x="1856" y="2611"/>
                  </a:lnTo>
                  <a:lnTo>
                    <a:pt x="1981" y="2726"/>
                  </a:lnTo>
                  <a:lnTo>
                    <a:pt x="2207" y="2713"/>
                  </a:lnTo>
                  <a:lnTo>
                    <a:pt x="2321" y="2741"/>
                  </a:lnTo>
                  <a:lnTo>
                    <a:pt x="2474" y="2576"/>
                  </a:lnTo>
                  <a:lnTo>
                    <a:pt x="2564" y="2411"/>
                  </a:lnTo>
                  <a:lnTo>
                    <a:pt x="2686" y="2312"/>
                  </a:lnTo>
                  <a:lnTo>
                    <a:pt x="2716" y="2066"/>
                  </a:lnTo>
                  <a:lnTo>
                    <a:pt x="2701" y="1984"/>
                  </a:lnTo>
                  <a:lnTo>
                    <a:pt x="2381" y="1771"/>
                  </a:lnTo>
                  <a:lnTo>
                    <a:pt x="2131" y="1766"/>
                  </a:lnTo>
                  <a:lnTo>
                    <a:pt x="2081" y="1621"/>
                  </a:lnTo>
                  <a:lnTo>
                    <a:pt x="1946" y="1501"/>
                  </a:lnTo>
                  <a:lnTo>
                    <a:pt x="1691" y="1331"/>
                  </a:lnTo>
                  <a:lnTo>
                    <a:pt x="1781" y="1166"/>
                  </a:lnTo>
                  <a:lnTo>
                    <a:pt x="2041" y="1226"/>
                  </a:lnTo>
                  <a:lnTo>
                    <a:pt x="2056" y="1141"/>
                  </a:lnTo>
                  <a:lnTo>
                    <a:pt x="1946" y="1031"/>
                  </a:lnTo>
                  <a:lnTo>
                    <a:pt x="1906" y="821"/>
                  </a:lnTo>
                  <a:lnTo>
                    <a:pt x="1922" y="615"/>
                  </a:lnTo>
                  <a:lnTo>
                    <a:pt x="2041" y="586"/>
                  </a:lnTo>
                  <a:lnTo>
                    <a:pt x="2192" y="597"/>
                  </a:lnTo>
                  <a:lnTo>
                    <a:pt x="2207" y="477"/>
                  </a:lnTo>
                  <a:lnTo>
                    <a:pt x="2041" y="286"/>
                  </a:lnTo>
                  <a:lnTo>
                    <a:pt x="1861" y="496"/>
                  </a:lnTo>
                  <a:lnTo>
                    <a:pt x="1555" y="599"/>
                  </a:lnTo>
                  <a:lnTo>
                    <a:pt x="1215" y="821"/>
                  </a:lnTo>
                  <a:lnTo>
                    <a:pt x="985" y="566"/>
                  </a:lnTo>
                  <a:lnTo>
                    <a:pt x="925" y="376"/>
                  </a:lnTo>
                  <a:lnTo>
                    <a:pt x="785" y="362"/>
                  </a:lnTo>
                  <a:lnTo>
                    <a:pt x="660" y="25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2283BD8-157E-5691-BF95-097CC8A0D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227" y="2747526"/>
              <a:ext cx="669925" cy="870753"/>
            </a:xfrm>
            <a:custGeom>
              <a:avLst/>
              <a:gdLst>
                <a:gd name="T0" fmla="*/ 219 w 2493"/>
                <a:gd name="T1" fmla="*/ 823 h 3477"/>
                <a:gd name="T2" fmla="*/ 339 w 2493"/>
                <a:gd name="T3" fmla="*/ 1013 h 3477"/>
                <a:gd name="T4" fmla="*/ 354 w 2493"/>
                <a:gd name="T5" fmla="*/ 1418 h 3477"/>
                <a:gd name="T6" fmla="*/ 284 w 2493"/>
                <a:gd name="T7" fmla="*/ 1643 h 3477"/>
                <a:gd name="T8" fmla="*/ 539 w 2493"/>
                <a:gd name="T9" fmla="*/ 2038 h 3477"/>
                <a:gd name="T10" fmla="*/ 459 w 2493"/>
                <a:gd name="T11" fmla="*/ 2413 h 3477"/>
                <a:gd name="T12" fmla="*/ 669 w 2493"/>
                <a:gd name="T13" fmla="*/ 2458 h 3477"/>
                <a:gd name="T14" fmla="*/ 714 w 2493"/>
                <a:gd name="T15" fmla="*/ 2648 h 3477"/>
                <a:gd name="T16" fmla="*/ 1134 w 2493"/>
                <a:gd name="T17" fmla="*/ 3118 h 3477"/>
                <a:gd name="T18" fmla="*/ 1109 w 2493"/>
                <a:gd name="T19" fmla="*/ 3188 h 3477"/>
                <a:gd name="T20" fmla="*/ 1029 w 2493"/>
                <a:gd name="T21" fmla="*/ 3263 h 3477"/>
                <a:gd name="T22" fmla="*/ 1059 w 2493"/>
                <a:gd name="T23" fmla="*/ 3373 h 3477"/>
                <a:gd name="T24" fmla="*/ 1119 w 2493"/>
                <a:gd name="T25" fmla="*/ 3433 h 3477"/>
                <a:gd name="T26" fmla="*/ 1164 w 2493"/>
                <a:gd name="T27" fmla="*/ 3353 h 3477"/>
                <a:gd name="T28" fmla="*/ 1300 w 2493"/>
                <a:gd name="T29" fmla="*/ 3373 h 3477"/>
                <a:gd name="T30" fmla="*/ 1444 w 2493"/>
                <a:gd name="T31" fmla="*/ 3477 h 3477"/>
                <a:gd name="T32" fmla="*/ 1380 w 2493"/>
                <a:gd name="T33" fmla="*/ 3361 h 3477"/>
                <a:gd name="T34" fmla="*/ 1480 w 2493"/>
                <a:gd name="T35" fmla="*/ 3133 h 3477"/>
                <a:gd name="T36" fmla="*/ 1602 w 2493"/>
                <a:gd name="T37" fmla="*/ 3129 h 3477"/>
                <a:gd name="T38" fmla="*/ 1842 w 2493"/>
                <a:gd name="T39" fmla="*/ 2905 h 3477"/>
                <a:gd name="T40" fmla="*/ 1838 w 2493"/>
                <a:gd name="T41" fmla="*/ 2681 h 3477"/>
                <a:gd name="T42" fmla="*/ 1945 w 2493"/>
                <a:gd name="T43" fmla="*/ 2693 h 3477"/>
                <a:gd name="T44" fmla="*/ 2068 w 2493"/>
                <a:gd name="T45" fmla="*/ 2624 h 3477"/>
                <a:gd name="T46" fmla="*/ 2160 w 2493"/>
                <a:gd name="T47" fmla="*/ 2307 h 3477"/>
                <a:gd name="T48" fmla="*/ 2080 w 2493"/>
                <a:gd name="T49" fmla="*/ 2185 h 3477"/>
                <a:gd name="T50" fmla="*/ 2172 w 2493"/>
                <a:gd name="T51" fmla="*/ 2095 h 3477"/>
                <a:gd name="T52" fmla="*/ 2400 w 2493"/>
                <a:gd name="T53" fmla="*/ 2001 h 3477"/>
                <a:gd name="T54" fmla="*/ 2265 w 2493"/>
                <a:gd name="T55" fmla="*/ 1823 h 3477"/>
                <a:gd name="T56" fmla="*/ 2490 w 2493"/>
                <a:gd name="T57" fmla="*/ 1569 h 3477"/>
                <a:gd name="T58" fmla="*/ 2493 w 2493"/>
                <a:gd name="T59" fmla="*/ 1464 h 3477"/>
                <a:gd name="T60" fmla="*/ 2395 w 2493"/>
                <a:gd name="T61" fmla="*/ 1363 h 3477"/>
                <a:gd name="T62" fmla="*/ 2290 w 2493"/>
                <a:gd name="T63" fmla="*/ 1323 h 3477"/>
                <a:gd name="T64" fmla="*/ 2115 w 2493"/>
                <a:gd name="T65" fmla="*/ 1213 h 3477"/>
                <a:gd name="T66" fmla="*/ 2035 w 2493"/>
                <a:gd name="T67" fmla="*/ 1088 h 3477"/>
                <a:gd name="T68" fmla="*/ 2065 w 2493"/>
                <a:gd name="T69" fmla="*/ 763 h 3477"/>
                <a:gd name="T70" fmla="*/ 1725 w 2493"/>
                <a:gd name="T71" fmla="*/ 638 h 3477"/>
                <a:gd name="T72" fmla="*/ 1425 w 2493"/>
                <a:gd name="T73" fmla="*/ 728 h 3477"/>
                <a:gd name="T74" fmla="*/ 1260 w 2493"/>
                <a:gd name="T75" fmla="*/ 733 h 3477"/>
                <a:gd name="T76" fmla="*/ 924 w 2493"/>
                <a:gd name="T77" fmla="*/ 593 h 3477"/>
                <a:gd name="T78" fmla="*/ 494 w 2493"/>
                <a:gd name="T79" fmla="*/ 278 h 3477"/>
                <a:gd name="T80" fmla="*/ 195 w 2493"/>
                <a:gd name="T81" fmla="*/ 0 h 3477"/>
                <a:gd name="T82" fmla="*/ 0 w 2493"/>
                <a:gd name="T83" fmla="*/ 134 h 3477"/>
                <a:gd name="T84" fmla="*/ 264 w 2493"/>
                <a:gd name="T85" fmla="*/ 598 h 3477"/>
                <a:gd name="T86" fmla="*/ 219 w 2493"/>
                <a:gd name="T87" fmla="*/ 823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3" h="3477">
                  <a:moveTo>
                    <a:pt x="219" y="823"/>
                  </a:moveTo>
                  <a:lnTo>
                    <a:pt x="339" y="1013"/>
                  </a:lnTo>
                  <a:lnTo>
                    <a:pt x="354" y="1418"/>
                  </a:lnTo>
                  <a:lnTo>
                    <a:pt x="284" y="1643"/>
                  </a:lnTo>
                  <a:lnTo>
                    <a:pt x="539" y="2038"/>
                  </a:lnTo>
                  <a:lnTo>
                    <a:pt x="459" y="2413"/>
                  </a:lnTo>
                  <a:lnTo>
                    <a:pt x="669" y="2458"/>
                  </a:lnTo>
                  <a:lnTo>
                    <a:pt x="714" y="2648"/>
                  </a:lnTo>
                  <a:lnTo>
                    <a:pt x="1134" y="3118"/>
                  </a:lnTo>
                  <a:lnTo>
                    <a:pt x="1109" y="3188"/>
                  </a:lnTo>
                  <a:lnTo>
                    <a:pt x="1029" y="3263"/>
                  </a:lnTo>
                  <a:lnTo>
                    <a:pt x="1059" y="3373"/>
                  </a:lnTo>
                  <a:lnTo>
                    <a:pt x="1119" y="3433"/>
                  </a:lnTo>
                  <a:lnTo>
                    <a:pt x="1164" y="3353"/>
                  </a:lnTo>
                  <a:lnTo>
                    <a:pt x="1300" y="3373"/>
                  </a:lnTo>
                  <a:lnTo>
                    <a:pt x="1444" y="3477"/>
                  </a:lnTo>
                  <a:lnTo>
                    <a:pt x="1380" y="3361"/>
                  </a:lnTo>
                  <a:lnTo>
                    <a:pt x="1480" y="3133"/>
                  </a:lnTo>
                  <a:lnTo>
                    <a:pt x="1602" y="3129"/>
                  </a:lnTo>
                  <a:lnTo>
                    <a:pt x="1842" y="2905"/>
                  </a:lnTo>
                  <a:lnTo>
                    <a:pt x="1838" y="2681"/>
                  </a:lnTo>
                  <a:lnTo>
                    <a:pt x="1945" y="2693"/>
                  </a:lnTo>
                  <a:lnTo>
                    <a:pt x="2068" y="2624"/>
                  </a:lnTo>
                  <a:lnTo>
                    <a:pt x="2160" y="2307"/>
                  </a:lnTo>
                  <a:lnTo>
                    <a:pt x="2080" y="2185"/>
                  </a:lnTo>
                  <a:lnTo>
                    <a:pt x="2172" y="2095"/>
                  </a:lnTo>
                  <a:lnTo>
                    <a:pt x="2400" y="2001"/>
                  </a:lnTo>
                  <a:lnTo>
                    <a:pt x="2265" y="1823"/>
                  </a:lnTo>
                  <a:lnTo>
                    <a:pt x="2490" y="1569"/>
                  </a:lnTo>
                  <a:lnTo>
                    <a:pt x="2493" y="1464"/>
                  </a:lnTo>
                  <a:lnTo>
                    <a:pt x="2395" y="1363"/>
                  </a:lnTo>
                  <a:lnTo>
                    <a:pt x="2290" y="1323"/>
                  </a:lnTo>
                  <a:lnTo>
                    <a:pt x="2115" y="1213"/>
                  </a:lnTo>
                  <a:lnTo>
                    <a:pt x="2035" y="1088"/>
                  </a:lnTo>
                  <a:lnTo>
                    <a:pt x="2065" y="763"/>
                  </a:lnTo>
                  <a:lnTo>
                    <a:pt x="1725" y="638"/>
                  </a:lnTo>
                  <a:lnTo>
                    <a:pt x="1425" y="728"/>
                  </a:lnTo>
                  <a:lnTo>
                    <a:pt x="1260" y="733"/>
                  </a:lnTo>
                  <a:lnTo>
                    <a:pt x="924" y="593"/>
                  </a:lnTo>
                  <a:lnTo>
                    <a:pt x="494" y="278"/>
                  </a:lnTo>
                  <a:lnTo>
                    <a:pt x="195" y="0"/>
                  </a:lnTo>
                  <a:lnTo>
                    <a:pt x="0" y="134"/>
                  </a:lnTo>
                  <a:lnTo>
                    <a:pt x="264" y="598"/>
                  </a:lnTo>
                  <a:lnTo>
                    <a:pt x="219" y="82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BBAB830-4741-B14A-856D-6821E8DC8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4257" y="3140188"/>
              <a:ext cx="370182" cy="469098"/>
            </a:xfrm>
            <a:custGeom>
              <a:avLst/>
              <a:gdLst>
                <a:gd name="T0" fmla="*/ 450 w 1380"/>
                <a:gd name="T1" fmla="*/ 0 h 1875"/>
                <a:gd name="T2" fmla="*/ 225 w 1380"/>
                <a:gd name="T3" fmla="*/ 255 h 1875"/>
                <a:gd name="T4" fmla="*/ 360 w 1380"/>
                <a:gd name="T5" fmla="*/ 433 h 1875"/>
                <a:gd name="T6" fmla="*/ 136 w 1380"/>
                <a:gd name="T7" fmla="*/ 523 h 1875"/>
                <a:gd name="T8" fmla="*/ 40 w 1380"/>
                <a:gd name="T9" fmla="*/ 615 h 1875"/>
                <a:gd name="T10" fmla="*/ 120 w 1380"/>
                <a:gd name="T11" fmla="*/ 740 h 1875"/>
                <a:gd name="T12" fmla="*/ 30 w 1380"/>
                <a:gd name="T13" fmla="*/ 1050 h 1875"/>
                <a:gd name="T14" fmla="*/ 0 w 1380"/>
                <a:gd name="T15" fmla="*/ 1310 h 1875"/>
                <a:gd name="T16" fmla="*/ 120 w 1380"/>
                <a:gd name="T17" fmla="*/ 1415 h 1875"/>
                <a:gd name="T18" fmla="*/ 265 w 1380"/>
                <a:gd name="T19" fmla="*/ 1430 h 1875"/>
                <a:gd name="T20" fmla="*/ 324 w 1380"/>
                <a:gd name="T21" fmla="*/ 1621 h 1875"/>
                <a:gd name="T22" fmla="*/ 555 w 1380"/>
                <a:gd name="T23" fmla="*/ 1875 h 1875"/>
                <a:gd name="T24" fmla="*/ 896 w 1380"/>
                <a:gd name="T25" fmla="*/ 1651 h 1875"/>
                <a:gd name="T26" fmla="*/ 1200 w 1380"/>
                <a:gd name="T27" fmla="*/ 1550 h 1875"/>
                <a:gd name="T28" fmla="*/ 1380 w 1380"/>
                <a:gd name="T29" fmla="*/ 1340 h 1875"/>
                <a:gd name="T30" fmla="*/ 1125 w 1380"/>
                <a:gd name="T31" fmla="*/ 1099 h 1875"/>
                <a:gd name="T32" fmla="*/ 1122 w 1380"/>
                <a:gd name="T33" fmla="*/ 933 h 1875"/>
                <a:gd name="T34" fmla="*/ 1035 w 1380"/>
                <a:gd name="T35" fmla="*/ 657 h 1875"/>
                <a:gd name="T36" fmla="*/ 990 w 1380"/>
                <a:gd name="T37" fmla="*/ 365 h 1875"/>
                <a:gd name="T38" fmla="*/ 870 w 1380"/>
                <a:gd name="T39" fmla="*/ 376 h 1875"/>
                <a:gd name="T40" fmla="*/ 835 w 1380"/>
                <a:gd name="T41" fmla="*/ 285 h 1875"/>
                <a:gd name="T42" fmla="*/ 625 w 1380"/>
                <a:gd name="T43" fmla="*/ 135 h 1875"/>
                <a:gd name="T44" fmla="*/ 450 w 1380"/>
                <a:gd name="T45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0" h="1875">
                  <a:moveTo>
                    <a:pt x="450" y="0"/>
                  </a:moveTo>
                  <a:lnTo>
                    <a:pt x="225" y="255"/>
                  </a:lnTo>
                  <a:lnTo>
                    <a:pt x="360" y="433"/>
                  </a:lnTo>
                  <a:lnTo>
                    <a:pt x="136" y="523"/>
                  </a:lnTo>
                  <a:lnTo>
                    <a:pt x="40" y="615"/>
                  </a:lnTo>
                  <a:lnTo>
                    <a:pt x="120" y="740"/>
                  </a:lnTo>
                  <a:lnTo>
                    <a:pt x="30" y="1050"/>
                  </a:lnTo>
                  <a:lnTo>
                    <a:pt x="0" y="1310"/>
                  </a:lnTo>
                  <a:lnTo>
                    <a:pt x="120" y="1415"/>
                  </a:lnTo>
                  <a:lnTo>
                    <a:pt x="265" y="1430"/>
                  </a:lnTo>
                  <a:lnTo>
                    <a:pt x="324" y="1621"/>
                  </a:lnTo>
                  <a:lnTo>
                    <a:pt x="555" y="1875"/>
                  </a:lnTo>
                  <a:lnTo>
                    <a:pt x="896" y="1651"/>
                  </a:lnTo>
                  <a:lnTo>
                    <a:pt x="1200" y="1550"/>
                  </a:lnTo>
                  <a:lnTo>
                    <a:pt x="1380" y="1340"/>
                  </a:lnTo>
                  <a:lnTo>
                    <a:pt x="1125" y="1099"/>
                  </a:lnTo>
                  <a:lnTo>
                    <a:pt x="1122" y="933"/>
                  </a:lnTo>
                  <a:lnTo>
                    <a:pt x="1035" y="657"/>
                  </a:lnTo>
                  <a:lnTo>
                    <a:pt x="990" y="365"/>
                  </a:lnTo>
                  <a:lnTo>
                    <a:pt x="870" y="376"/>
                  </a:lnTo>
                  <a:lnTo>
                    <a:pt x="835" y="285"/>
                  </a:lnTo>
                  <a:lnTo>
                    <a:pt x="625" y="135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0B4B24F-5170-E174-0643-864D0DEFC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75" y="3023288"/>
              <a:ext cx="458607" cy="500570"/>
            </a:xfrm>
            <a:custGeom>
              <a:avLst/>
              <a:gdLst>
                <a:gd name="T0" fmla="*/ 468 w 1710"/>
                <a:gd name="T1" fmla="*/ 0 h 1995"/>
                <a:gd name="T2" fmla="*/ 320 w 1710"/>
                <a:gd name="T3" fmla="*/ 29 h 1995"/>
                <a:gd name="T4" fmla="*/ 89 w 1710"/>
                <a:gd name="T5" fmla="*/ 75 h 1995"/>
                <a:gd name="T6" fmla="*/ 0 w 1710"/>
                <a:gd name="T7" fmla="*/ 259 h 1995"/>
                <a:gd name="T8" fmla="*/ 102 w 1710"/>
                <a:gd name="T9" fmla="*/ 360 h 1995"/>
                <a:gd name="T10" fmla="*/ 96 w 1710"/>
                <a:gd name="T11" fmla="*/ 466 h 1995"/>
                <a:gd name="T12" fmla="*/ 275 w 1710"/>
                <a:gd name="T13" fmla="*/ 604 h 1995"/>
                <a:gd name="T14" fmla="*/ 480 w 1710"/>
                <a:gd name="T15" fmla="*/ 750 h 1995"/>
                <a:gd name="T16" fmla="*/ 515 w 1710"/>
                <a:gd name="T17" fmla="*/ 840 h 1995"/>
                <a:gd name="T18" fmla="*/ 635 w 1710"/>
                <a:gd name="T19" fmla="*/ 830 h 1995"/>
                <a:gd name="T20" fmla="*/ 680 w 1710"/>
                <a:gd name="T21" fmla="*/ 1126 h 1995"/>
                <a:gd name="T22" fmla="*/ 765 w 1710"/>
                <a:gd name="T23" fmla="*/ 1396 h 1995"/>
                <a:gd name="T24" fmla="*/ 770 w 1710"/>
                <a:gd name="T25" fmla="*/ 1567 h 1995"/>
                <a:gd name="T26" fmla="*/ 1027 w 1710"/>
                <a:gd name="T27" fmla="*/ 1808 h 1995"/>
                <a:gd name="T28" fmla="*/ 1192 w 1710"/>
                <a:gd name="T29" fmla="*/ 1995 h 1995"/>
                <a:gd name="T30" fmla="*/ 1426 w 1710"/>
                <a:gd name="T31" fmla="*/ 1817 h 1995"/>
                <a:gd name="T32" fmla="*/ 1591 w 1710"/>
                <a:gd name="T33" fmla="*/ 1791 h 1995"/>
                <a:gd name="T34" fmla="*/ 1710 w 1710"/>
                <a:gd name="T35" fmla="*/ 1746 h 1995"/>
                <a:gd name="T36" fmla="*/ 1701 w 1710"/>
                <a:gd name="T37" fmla="*/ 1441 h 1995"/>
                <a:gd name="T38" fmla="*/ 1486 w 1710"/>
                <a:gd name="T39" fmla="*/ 900 h 1995"/>
                <a:gd name="T40" fmla="*/ 996 w 1710"/>
                <a:gd name="T41" fmla="*/ 420 h 1995"/>
                <a:gd name="T42" fmla="*/ 635 w 1710"/>
                <a:gd name="T43" fmla="*/ 134 h 1995"/>
                <a:gd name="T44" fmla="*/ 468 w 1710"/>
                <a:gd name="T45" fmla="*/ 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0" h="1995">
                  <a:moveTo>
                    <a:pt x="468" y="0"/>
                  </a:moveTo>
                  <a:lnTo>
                    <a:pt x="320" y="29"/>
                  </a:lnTo>
                  <a:lnTo>
                    <a:pt x="89" y="75"/>
                  </a:lnTo>
                  <a:lnTo>
                    <a:pt x="0" y="259"/>
                  </a:lnTo>
                  <a:lnTo>
                    <a:pt x="102" y="360"/>
                  </a:lnTo>
                  <a:lnTo>
                    <a:pt x="96" y="466"/>
                  </a:lnTo>
                  <a:lnTo>
                    <a:pt x="275" y="604"/>
                  </a:lnTo>
                  <a:lnTo>
                    <a:pt x="480" y="750"/>
                  </a:lnTo>
                  <a:lnTo>
                    <a:pt x="515" y="840"/>
                  </a:lnTo>
                  <a:lnTo>
                    <a:pt x="635" y="830"/>
                  </a:lnTo>
                  <a:lnTo>
                    <a:pt x="680" y="1126"/>
                  </a:lnTo>
                  <a:lnTo>
                    <a:pt x="765" y="1396"/>
                  </a:lnTo>
                  <a:lnTo>
                    <a:pt x="770" y="1567"/>
                  </a:lnTo>
                  <a:lnTo>
                    <a:pt x="1027" y="1808"/>
                  </a:lnTo>
                  <a:lnTo>
                    <a:pt x="1192" y="1995"/>
                  </a:lnTo>
                  <a:lnTo>
                    <a:pt x="1426" y="1817"/>
                  </a:lnTo>
                  <a:lnTo>
                    <a:pt x="1591" y="1791"/>
                  </a:lnTo>
                  <a:lnTo>
                    <a:pt x="1710" y="1746"/>
                  </a:lnTo>
                  <a:lnTo>
                    <a:pt x="1701" y="1441"/>
                  </a:lnTo>
                  <a:lnTo>
                    <a:pt x="1486" y="900"/>
                  </a:lnTo>
                  <a:lnTo>
                    <a:pt x="996" y="420"/>
                  </a:lnTo>
                  <a:lnTo>
                    <a:pt x="635" y="134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C2EACA2D-9B5A-BF05-370A-BD6D8C92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843" y="2510728"/>
              <a:ext cx="905223" cy="578503"/>
            </a:xfrm>
            <a:custGeom>
              <a:avLst/>
              <a:gdLst>
                <a:gd name="T0" fmla="*/ 0 w 3376"/>
                <a:gd name="T1" fmla="*/ 701 h 2310"/>
                <a:gd name="T2" fmla="*/ 86 w 3376"/>
                <a:gd name="T3" fmla="*/ 520 h 2310"/>
                <a:gd name="T4" fmla="*/ 174 w 3376"/>
                <a:gd name="T5" fmla="*/ 512 h 2310"/>
                <a:gd name="T6" fmla="*/ 226 w 3376"/>
                <a:gd name="T7" fmla="*/ 325 h 2310"/>
                <a:gd name="T8" fmla="*/ 222 w 3376"/>
                <a:gd name="T9" fmla="*/ 163 h 2310"/>
                <a:gd name="T10" fmla="*/ 306 w 3376"/>
                <a:gd name="T11" fmla="*/ 0 h 2310"/>
                <a:gd name="T12" fmla="*/ 495 w 3376"/>
                <a:gd name="T13" fmla="*/ 29 h 2310"/>
                <a:gd name="T14" fmla="*/ 660 w 3376"/>
                <a:gd name="T15" fmla="*/ 11 h 2310"/>
                <a:gd name="T16" fmla="*/ 875 w 3376"/>
                <a:gd name="T17" fmla="*/ 70 h 2310"/>
                <a:gd name="T18" fmla="*/ 1007 w 3376"/>
                <a:gd name="T19" fmla="*/ 53 h 2310"/>
                <a:gd name="T20" fmla="*/ 1031 w 3376"/>
                <a:gd name="T21" fmla="*/ 176 h 2310"/>
                <a:gd name="T22" fmla="*/ 1247 w 3376"/>
                <a:gd name="T23" fmla="*/ 212 h 2310"/>
                <a:gd name="T24" fmla="*/ 1395 w 3376"/>
                <a:gd name="T25" fmla="*/ 406 h 2310"/>
                <a:gd name="T26" fmla="*/ 1562 w 3376"/>
                <a:gd name="T27" fmla="*/ 422 h 2310"/>
                <a:gd name="T28" fmla="*/ 1683 w 3376"/>
                <a:gd name="T29" fmla="*/ 316 h 2310"/>
                <a:gd name="T30" fmla="*/ 1864 w 3376"/>
                <a:gd name="T31" fmla="*/ 460 h 2310"/>
                <a:gd name="T32" fmla="*/ 2345 w 3376"/>
                <a:gd name="T33" fmla="*/ 455 h 2310"/>
                <a:gd name="T34" fmla="*/ 2522 w 3376"/>
                <a:gd name="T35" fmla="*/ 521 h 2310"/>
                <a:gd name="T36" fmla="*/ 2669 w 3376"/>
                <a:gd name="T37" fmla="*/ 631 h 2310"/>
                <a:gd name="T38" fmla="*/ 2792 w 3376"/>
                <a:gd name="T39" fmla="*/ 550 h 2310"/>
                <a:gd name="T40" fmla="*/ 3002 w 3376"/>
                <a:gd name="T41" fmla="*/ 521 h 2310"/>
                <a:gd name="T42" fmla="*/ 3212 w 3376"/>
                <a:gd name="T43" fmla="*/ 584 h 2310"/>
                <a:gd name="T44" fmla="*/ 3325 w 3376"/>
                <a:gd name="T45" fmla="*/ 688 h 2310"/>
                <a:gd name="T46" fmla="*/ 3151 w 3376"/>
                <a:gd name="T47" fmla="*/ 850 h 2310"/>
                <a:gd name="T48" fmla="*/ 3161 w 3376"/>
                <a:gd name="T49" fmla="*/ 1015 h 2310"/>
                <a:gd name="T50" fmla="*/ 3041 w 3376"/>
                <a:gd name="T51" fmla="*/ 1060 h 2310"/>
                <a:gd name="T52" fmla="*/ 2881 w 3376"/>
                <a:gd name="T53" fmla="*/ 1000 h 2310"/>
                <a:gd name="T54" fmla="*/ 2801 w 3376"/>
                <a:gd name="T55" fmla="*/ 1105 h 2310"/>
                <a:gd name="T56" fmla="*/ 2906 w 3376"/>
                <a:gd name="T57" fmla="*/ 1156 h 2310"/>
                <a:gd name="T58" fmla="*/ 3046 w 3376"/>
                <a:gd name="T59" fmla="*/ 1171 h 2310"/>
                <a:gd name="T60" fmla="*/ 3121 w 3376"/>
                <a:gd name="T61" fmla="*/ 1120 h 2310"/>
                <a:gd name="T62" fmla="*/ 3131 w 3376"/>
                <a:gd name="T63" fmla="*/ 1366 h 2310"/>
                <a:gd name="T64" fmla="*/ 3221 w 3376"/>
                <a:gd name="T65" fmla="*/ 1696 h 2310"/>
                <a:gd name="T66" fmla="*/ 3376 w 3376"/>
                <a:gd name="T67" fmla="*/ 2051 h 2310"/>
                <a:gd name="T68" fmla="*/ 2996 w 3376"/>
                <a:gd name="T69" fmla="*/ 2126 h 2310"/>
                <a:gd name="T70" fmla="*/ 2908 w 3376"/>
                <a:gd name="T71" fmla="*/ 2310 h 2310"/>
                <a:gd name="T72" fmla="*/ 2809 w 3376"/>
                <a:gd name="T73" fmla="*/ 2272 h 2310"/>
                <a:gd name="T74" fmla="*/ 2630 w 3376"/>
                <a:gd name="T75" fmla="*/ 2162 h 2310"/>
                <a:gd name="T76" fmla="*/ 2546 w 3376"/>
                <a:gd name="T77" fmla="*/ 2034 h 2310"/>
                <a:gd name="T78" fmla="*/ 2576 w 3376"/>
                <a:gd name="T79" fmla="*/ 1709 h 2310"/>
                <a:gd name="T80" fmla="*/ 2242 w 3376"/>
                <a:gd name="T81" fmla="*/ 1583 h 2310"/>
                <a:gd name="T82" fmla="*/ 1940 w 3376"/>
                <a:gd name="T83" fmla="*/ 1672 h 2310"/>
                <a:gd name="T84" fmla="*/ 1772 w 3376"/>
                <a:gd name="T85" fmla="*/ 1678 h 2310"/>
                <a:gd name="T86" fmla="*/ 1433 w 3376"/>
                <a:gd name="T87" fmla="*/ 1539 h 2310"/>
                <a:gd name="T88" fmla="*/ 1007 w 3376"/>
                <a:gd name="T89" fmla="*/ 1226 h 2310"/>
                <a:gd name="T90" fmla="*/ 704 w 3376"/>
                <a:gd name="T91" fmla="*/ 944 h 2310"/>
                <a:gd name="T92" fmla="*/ 511 w 3376"/>
                <a:gd name="T93" fmla="*/ 1080 h 2310"/>
                <a:gd name="T94" fmla="*/ 163 w 3376"/>
                <a:gd name="T95" fmla="*/ 739 h 2310"/>
                <a:gd name="T96" fmla="*/ 0 w 3376"/>
                <a:gd name="T97" fmla="*/ 701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6" h="2310">
                  <a:moveTo>
                    <a:pt x="0" y="701"/>
                  </a:moveTo>
                  <a:lnTo>
                    <a:pt x="86" y="520"/>
                  </a:lnTo>
                  <a:lnTo>
                    <a:pt x="174" y="512"/>
                  </a:lnTo>
                  <a:lnTo>
                    <a:pt x="226" y="325"/>
                  </a:lnTo>
                  <a:lnTo>
                    <a:pt x="222" y="163"/>
                  </a:lnTo>
                  <a:lnTo>
                    <a:pt x="306" y="0"/>
                  </a:lnTo>
                  <a:lnTo>
                    <a:pt x="495" y="29"/>
                  </a:lnTo>
                  <a:lnTo>
                    <a:pt x="660" y="11"/>
                  </a:lnTo>
                  <a:lnTo>
                    <a:pt x="875" y="70"/>
                  </a:lnTo>
                  <a:lnTo>
                    <a:pt x="1007" y="53"/>
                  </a:lnTo>
                  <a:lnTo>
                    <a:pt x="1031" y="176"/>
                  </a:lnTo>
                  <a:lnTo>
                    <a:pt x="1247" y="212"/>
                  </a:lnTo>
                  <a:lnTo>
                    <a:pt x="1395" y="406"/>
                  </a:lnTo>
                  <a:lnTo>
                    <a:pt x="1562" y="422"/>
                  </a:lnTo>
                  <a:lnTo>
                    <a:pt x="1683" y="316"/>
                  </a:lnTo>
                  <a:lnTo>
                    <a:pt x="1864" y="460"/>
                  </a:lnTo>
                  <a:lnTo>
                    <a:pt x="2345" y="455"/>
                  </a:lnTo>
                  <a:lnTo>
                    <a:pt x="2522" y="521"/>
                  </a:lnTo>
                  <a:lnTo>
                    <a:pt x="2669" y="631"/>
                  </a:lnTo>
                  <a:lnTo>
                    <a:pt x="2792" y="550"/>
                  </a:lnTo>
                  <a:lnTo>
                    <a:pt x="3002" y="521"/>
                  </a:lnTo>
                  <a:lnTo>
                    <a:pt x="3212" y="584"/>
                  </a:lnTo>
                  <a:lnTo>
                    <a:pt x="3325" y="688"/>
                  </a:lnTo>
                  <a:lnTo>
                    <a:pt x="3151" y="850"/>
                  </a:lnTo>
                  <a:lnTo>
                    <a:pt x="3161" y="1015"/>
                  </a:lnTo>
                  <a:lnTo>
                    <a:pt x="3041" y="1060"/>
                  </a:lnTo>
                  <a:lnTo>
                    <a:pt x="2881" y="1000"/>
                  </a:lnTo>
                  <a:lnTo>
                    <a:pt x="2801" y="1105"/>
                  </a:lnTo>
                  <a:lnTo>
                    <a:pt x="2906" y="1156"/>
                  </a:lnTo>
                  <a:lnTo>
                    <a:pt x="3046" y="1171"/>
                  </a:lnTo>
                  <a:lnTo>
                    <a:pt x="3121" y="1120"/>
                  </a:lnTo>
                  <a:lnTo>
                    <a:pt x="3131" y="1366"/>
                  </a:lnTo>
                  <a:lnTo>
                    <a:pt x="3221" y="1696"/>
                  </a:lnTo>
                  <a:lnTo>
                    <a:pt x="3376" y="2051"/>
                  </a:lnTo>
                  <a:lnTo>
                    <a:pt x="2996" y="2126"/>
                  </a:lnTo>
                  <a:lnTo>
                    <a:pt x="2908" y="2310"/>
                  </a:lnTo>
                  <a:lnTo>
                    <a:pt x="2809" y="2272"/>
                  </a:lnTo>
                  <a:lnTo>
                    <a:pt x="2630" y="2162"/>
                  </a:lnTo>
                  <a:lnTo>
                    <a:pt x="2546" y="2034"/>
                  </a:lnTo>
                  <a:lnTo>
                    <a:pt x="2576" y="1709"/>
                  </a:lnTo>
                  <a:lnTo>
                    <a:pt x="2242" y="1583"/>
                  </a:lnTo>
                  <a:lnTo>
                    <a:pt x="1940" y="1672"/>
                  </a:lnTo>
                  <a:lnTo>
                    <a:pt x="1772" y="1678"/>
                  </a:lnTo>
                  <a:lnTo>
                    <a:pt x="1433" y="1539"/>
                  </a:lnTo>
                  <a:lnTo>
                    <a:pt x="1007" y="1226"/>
                  </a:lnTo>
                  <a:lnTo>
                    <a:pt x="704" y="944"/>
                  </a:lnTo>
                  <a:lnTo>
                    <a:pt x="511" y="1080"/>
                  </a:lnTo>
                  <a:lnTo>
                    <a:pt x="163" y="739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A4BDB59-FC6C-604E-8E5B-49A8B74D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466" y="1989176"/>
              <a:ext cx="771838" cy="651941"/>
            </a:xfrm>
            <a:custGeom>
              <a:avLst/>
              <a:gdLst>
                <a:gd name="T0" fmla="*/ 840 w 2876"/>
                <a:gd name="T1" fmla="*/ 63 h 2606"/>
                <a:gd name="T2" fmla="*/ 830 w 2876"/>
                <a:gd name="T3" fmla="*/ 195 h 2606"/>
                <a:gd name="T4" fmla="*/ 819 w 2876"/>
                <a:gd name="T5" fmla="*/ 300 h 2606"/>
                <a:gd name="T6" fmla="*/ 757 w 2876"/>
                <a:gd name="T7" fmla="*/ 473 h 2606"/>
                <a:gd name="T8" fmla="*/ 550 w 2876"/>
                <a:gd name="T9" fmla="*/ 612 h 2606"/>
                <a:gd name="T10" fmla="*/ 561 w 2876"/>
                <a:gd name="T11" fmla="*/ 842 h 2606"/>
                <a:gd name="T12" fmla="*/ 490 w 2876"/>
                <a:gd name="T13" fmla="*/ 902 h 2606"/>
                <a:gd name="T14" fmla="*/ 409 w 2876"/>
                <a:gd name="T15" fmla="*/ 890 h 2606"/>
                <a:gd name="T16" fmla="*/ 370 w 2876"/>
                <a:gd name="T17" fmla="*/ 698 h 2606"/>
                <a:gd name="T18" fmla="*/ 275 w 2876"/>
                <a:gd name="T19" fmla="*/ 825 h 2606"/>
                <a:gd name="T20" fmla="*/ 230 w 2876"/>
                <a:gd name="T21" fmla="*/ 1140 h 2606"/>
                <a:gd name="T22" fmla="*/ 305 w 2876"/>
                <a:gd name="T23" fmla="*/ 1336 h 2606"/>
                <a:gd name="T24" fmla="*/ 345 w 2876"/>
                <a:gd name="T25" fmla="*/ 1636 h 2606"/>
                <a:gd name="T26" fmla="*/ 225 w 2876"/>
                <a:gd name="T27" fmla="*/ 1681 h 2606"/>
                <a:gd name="T28" fmla="*/ 75 w 2876"/>
                <a:gd name="T29" fmla="*/ 1576 h 2606"/>
                <a:gd name="T30" fmla="*/ 0 w 2876"/>
                <a:gd name="T31" fmla="*/ 1696 h 2606"/>
                <a:gd name="T32" fmla="*/ 20 w 2876"/>
                <a:gd name="T33" fmla="*/ 1811 h 2606"/>
                <a:gd name="T34" fmla="*/ 65 w 2876"/>
                <a:gd name="T35" fmla="*/ 2071 h 2606"/>
                <a:gd name="T36" fmla="*/ 315 w 2876"/>
                <a:gd name="T37" fmla="*/ 2081 h 2606"/>
                <a:gd name="T38" fmla="*/ 395 w 2876"/>
                <a:gd name="T39" fmla="*/ 2206 h 2606"/>
                <a:gd name="T40" fmla="*/ 540 w 2876"/>
                <a:gd name="T41" fmla="*/ 2441 h 2606"/>
                <a:gd name="T42" fmla="*/ 618 w 2876"/>
                <a:gd name="T43" fmla="*/ 2606 h 2606"/>
                <a:gd name="T44" fmla="*/ 705 w 2876"/>
                <a:gd name="T45" fmla="*/ 2596 h 2606"/>
                <a:gd name="T46" fmla="*/ 755 w 2876"/>
                <a:gd name="T47" fmla="*/ 2416 h 2606"/>
                <a:gd name="T48" fmla="*/ 750 w 2876"/>
                <a:gd name="T49" fmla="*/ 2251 h 2606"/>
                <a:gd name="T50" fmla="*/ 835 w 2876"/>
                <a:gd name="T51" fmla="*/ 2086 h 2606"/>
                <a:gd name="T52" fmla="*/ 1025 w 2876"/>
                <a:gd name="T53" fmla="*/ 2116 h 2606"/>
                <a:gd name="T54" fmla="*/ 1190 w 2876"/>
                <a:gd name="T55" fmla="*/ 2096 h 2606"/>
                <a:gd name="T56" fmla="*/ 1400 w 2876"/>
                <a:gd name="T57" fmla="*/ 2156 h 2606"/>
                <a:gd name="T58" fmla="*/ 1536 w 2876"/>
                <a:gd name="T59" fmla="*/ 2141 h 2606"/>
                <a:gd name="T60" fmla="*/ 1561 w 2876"/>
                <a:gd name="T61" fmla="*/ 2261 h 2606"/>
                <a:gd name="T62" fmla="*/ 1776 w 2876"/>
                <a:gd name="T63" fmla="*/ 2296 h 2606"/>
                <a:gd name="T64" fmla="*/ 1921 w 2876"/>
                <a:gd name="T65" fmla="*/ 2491 h 2606"/>
                <a:gd name="T66" fmla="*/ 2091 w 2876"/>
                <a:gd name="T67" fmla="*/ 2506 h 2606"/>
                <a:gd name="T68" fmla="*/ 2211 w 2876"/>
                <a:gd name="T69" fmla="*/ 2401 h 2606"/>
                <a:gd name="T70" fmla="*/ 2391 w 2876"/>
                <a:gd name="T71" fmla="*/ 2546 h 2606"/>
                <a:gd name="T72" fmla="*/ 2876 w 2876"/>
                <a:gd name="T73" fmla="*/ 2541 h 2606"/>
                <a:gd name="T74" fmla="*/ 2595 w 2876"/>
                <a:gd name="T75" fmla="*/ 2292 h 2606"/>
                <a:gd name="T76" fmla="*/ 2340 w 2876"/>
                <a:gd name="T77" fmla="*/ 2013 h 2606"/>
                <a:gd name="T78" fmla="*/ 2239 w 2876"/>
                <a:gd name="T79" fmla="*/ 1719 h 2606"/>
                <a:gd name="T80" fmla="*/ 2271 w 2876"/>
                <a:gd name="T81" fmla="*/ 1556 h 2606"/>
                <a:gd name="T82" fmla="*/ 2436 w 2876"/>
                <a:gd name="T83" fmla="*/ 1321 h 2606"/>
                <a:gd name="T84" fmla="*/ 2463 w 2876"/>
                <a:gd name="T85" fmla="*/ 1212 h 2606"/>
                <a:gd name="T86" fmla="*/ 2269 w 2876"/>
                <a:gd name="T87" fmla="*/ 1316 h 2606"/>
                <a:gd name="T88" fmla="*/ 2176 w 2876"/>
                <a:gd name="T89" fmla="*/ 1181 h 2606"/>
                <a:gd name="T90" fmla="*/ 2182 w 2876"/>
                <a:gd name="T91" fmla="*/ 944 h 2606"/>
                <a:gd name="T92" fmla="*/ 2311 w 2876"/>
                <a:gd name="T93" fmla="*/ 728 h 2606"/>
                <a:gd name="T94" fmla="*/ 2406 w 2876"/>
                <a:gd name="T95" fmla="*/ 416 h 2606"/>
                <a:gd name="T96" fmla="*/ 2413 w 2876"/>
                <a:gd name="T97" fmla="*/ 266 h 2606"/>
                <a:gd name="T98" fmla="*/ 2080 w 2876"/>
                <a:gd name="T99" fmla="*/ 93 h 2606"/>
                <a:gd name="T100" fmla="*/ 1821 w 2876"/>
                <a:gd name="T101" fmla="*/ 25 h 2606"/>
                <a:gd name="T102" fmla="*/ 1741 w 2876"/>
                <a:gd name="T103" fmla="*/ 220 h 2606"/>
                <a:gd name="T104" fmla="*/ 1776 w 2876"/>
                <a:gd name="T105" fmla="*/ 435 h 2606"/>
                <a:gd name="T106" fmla="*/ 1741 w 2876"/>
                <a:gd name="T107" fmla="*/ 490 h 2606"/>
                <a:gd name="T108" fmla="*/ 1560 w 2876"/>
                <a:gd name="T109" fmla="*/ 383 h 2606"/>
                <a:gd name="T110" fmla="*/ 1380 w 2876"/>
                <a:gd name="T111" fmla="*/ 261 h 2606"/>
                <a:gd name="T112" fmla="*/ 1239 w 2876"/>
                <a:gd name="T113" fmla="*/ 338 h 2606"/>
                <a:gd name="T114" fmla="*/ 1100 w 2876"/>
                <a:gd name="T115" fmla="*/ 300 h 2606"/>
                <a:gd name="T116" fmla="*/ 1010 w 2876"/>
                <a:gd name="T117" fmla="*/ 0 h 2606"/>
                <a:gd name="T118" fmla="*/ 903 w 2876"/>
                <a:gd name="T119" fmla="*/ 0 h 2606"/>
                <a:gd name="T120" fmla="*/ 840 w 2876"/>
                <a:gd name="T121" fmla="*/ 63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6" h="2606">
                  <a:moveTo>
                    <a:pt x="840" y="63"/>
                  </a:moveTo>
                  <a:lnTo>
                    <a:pt x="830" y="195"/>
                  </a:lnTo>
                  <a:lnTo>
                    <a:pt x="819" y="300"/>
                  </a:lnTo>
                  <a:lnTo>
                    <a:pt x="757" y="473"/>
                  </a:lnTo>
                  <a:lnTo>
                    <a:pt x="550" y="612"/>
                  </a:lnTo>
                  <a:lnTo>
                    <a:pt x="561" y="842"/>
                  </a:lnTo>
                  <a:lnTo>
                    <a:pt x="490" y="902"/>
                  </a:lnTo>
                  <a:lnTo>
                    <a:pt x="409" y="890"/>
                  </a:lnTo>
                  <a:lnTo>
                    <a:pt x="370" y="698"/>
                  </a:lnTo>
                  <a:lnTo>
                    <a:pt x="275" y="825"/>
                  </a:lnTo>
                  <a:lnTo>
                    <a:pt x="230" y="1140"/>
                  </a:lnTo>
                  <a:lnTo>
                    <a:pt x="305" y="1336"/>
                  </a:lnTo>
                  <a:lnTo>
                    <a:pt x="345" y="1636"/>
                  </a:lnTo>
                  <a:lnTo>
                    <a:pt x="225" y="1681"/>
                  </a:lnTo>
                  <a:lnTo>
                    <a:pt x="75" y="1576"/>
                  </a:lnTo>
                  <a:lnTo>
                    <a:pt x="0" y="1696"/>
                  </a:lnTo>
                  <a:lnTo>
                    <a:pt x="20" y="1811"/>
                  </a:lnTo>
                  <a:lnTo>
                    <a:pt x="65" y="2071"/>
                  </a:lnTo>
                  <a:lnTo>
                    <a:pt x="315" y="2081"/>
                  </a:lnTo>
                  <a:lnTo>
                    <a:pt x="395" y="2206"/>
                  </a:lnTo>
                  <a:lnTo>
                    <a:pt x="540" y="2441"/>
                  </a:lnTo>
                  <a:lnTo>
                    <a:pt x="618" y="2606"/>
                  </a:lnTo>
                  <a:lnTo>
                    <a:pt x="705" y="2596"/>
                  </a:lnTo>
                  <a:lnTo>
                    <a:pt x="755" y="2416"/>
                  </a:lnTo>
                  <a:lnTo>
                    <a:pt x="750" y="2251"/>
                  </a:lnTo>
                  <a:lnTo>
                    <a:pt x="835" y="2086"/>
                  </a:lnTo>
                  <a:lnTo>
                    <a:pt x="1025" y="2116"/>
                  </a:lnTo>
                  <a:lnTo>
                    <a:pt x="1190" y="2096"/>
                  </a:lnTo>
                  <a:lnTo>
                    <a:pt x="1400" y="2156"/>
                  </a:lnTo>
                  <a:lnTo>
                    <a:pt x="1536" y="2141"/>
                  </a:lnTo>
                  <a:lnTo>
                    <a:pt x="1561" y="2261"/>
                  </a:lnTo>
                  <a:lnTo>
                    <a:pt x="1776" y="2296"/>
                  </a:lnTo>
                  <a:lnTo>
                    <a:pt x="1921" y="2491"/>
                  </a:lnTo>
                  <a:lnTo>
                    <a:pt x="2091" y="2506"/>
                  </a:lnTo>
                  <a:lnTo>
                    <a:pt x="2211" y="2401"/>
                  </a:lnTo>
                  <a:lnTo>
                    <a:pt x="2391" y="2546"/>
                  </a:lnTo>
                  <a:lnTo>
                    <a:pt x="2876" y="2541"/>
                  </a:lnTo>
                  <a:lnTo>
                    <a:pt x="2595" y="2292"/>
                  </a:lnTo>
                  <a:lnTo>
                    <a:pt x="2340" y="2013"/>
                  </a:lnTo>
                  <a:lnTo>
                    <a:pt x="2239" y="1719"/>
                  </a:lnTo>
                  <a:lnTo>
                    <a:pt x="2271" y="1556"/>
                  </a:lnTo>
                  <a:lnTo>
                    <a:pt x="2436" y="1321"/>
                  </a:lnTo>
                  <a:lnTo>
                    <a:pt x="2463" y="1212"/>
                  </a:lnTo>
                  <a:lnTo>
                    <a:pt x="2269" y="1316"/>
                  </a:lnTo>
                  <a:lnTo>
                    <a:pt x="2176" y="1181"/>
                  </a:lnTo>
                  <a:lnTo>
                    <a:pt x="2182" y="944"/>
                  </a:lnTo>
                  <a:lnTo>
                    <a:pt x="2311" y="728"/>
                  </a:lnTo>
                  <a:lnTo>
                    <a:pt x="2406" y="416"/>
                  </a:lnTo>
                  <a:lnTo>
                    <a:pt x="2413" y="266"/>
                  </a:lnTo>
                  <a:lnTo>
                    <a:pt x="2080" y="93"/>
                  </a:lnTo>
                  <a:lnTo>
                    <a:pt x="1821" y="25"/>
                  </a:lnTo>
                  <a:lnTo>
                    <a:pt x="1741" y="220"/>
                  </a:lnTo>
                  <a:lnTo>
                    <a:pt x="1776" y="435"/>
                  </a:lnTo>
                  <a:lnTo>
                    <a:pt x="1741" y="490"/>
                  </a:lnTo>
                  <a:lnTo>
                    <a:pt x="1560" y="383"/>
                  </a:lnTo>
                  <a:lnTo>
                    <a:pt x="1380" y="261"/>
                  </a:lnTo>
                  <a:lnTo>
                    <a:pt x="1239" y="338"/>
                  </a:lnTo>
                  <a:lnTo>
                    <a:pt x="1100" y="300"/>
                  </a:lnTo>
                  <a:lnTo>
                    <a:pt x="1010" y="0"/>
                  </a:lnTo>
                  <a:lnTo>
                    <a:pt x="903" y="0"/>
                  </a:lnTo>
                  <a:lnTo>
                    <a:pt x="840" y="63"/>
                  </a:lnTo>
                  <a:close/>
                </a:path>
              </a:pathLst>
            </a:custGeom>
            <a:solidFill>
              <a:srgbClr val="003DA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100" b="1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70089A-5B54-D1F5-D211-CAD1DD0E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450" y="2050623"/>
              <a:ext cx="687909" cy="632457"/>
            </a:xfrm>
            <a:custGeom>
              <a:avLst/>
              <a:gdLst>
                <a:gd name="T0" fmla="*/ 760 w 2566"/>
                <a:gd name="T1" fmla="*/ 934 h 2525"/>
                <a:gd name="T2" fmla="*/ 985 w 2566"/>
                <a:gd name="T3" fmla="*/ 801 h 2525"/>
                <a:gd name="T4" fmla="*/ 1180 w 2566"/>
                <a:gd name="T5" fmla="*/ 899 h 2525"/>
                <a:gd name="T6" fmla="*/ 1279 w 2566"/>
                <a:gd name="T7" fmla="*/ 754 h 2525"/>
                <a:gd name="T8" fmla="*/ 1448 w 2566"/>
                <a:gd name="T9" fmla="*/ 696 h 2525"/>
                <a:gd name="T10" fmla="*/ 1546 w 2566"/>
                <a:gd name="T11" fmla="*/ 696 h 2525"/>
                <a:gd name="T12" fmla="*/ 1316 w 2566"/>
                <a:gd name="T13" fmla="*/ 249 h 2525"/>
                <a:gd name="T14" fmla="*/ 1768 w 2566"/>
                <a:gd name="T15" fmla="*/ 0 h 2525"/>
                <a:gd name="T16" fmla="*/ 2011 w 2566"/>
                <a:gd name="T17" fmla="*/ 4 h 2525"/>
                <a:gd name="T18" fmla="*/ 2162 w 2566"/>
                <a:gd name="T19" fmla="*/ 124 h 2525"/>
                <a:gd name="T20" fmla="*/ 2456 w 2566"/>
                <a:gd name="T21" fmla="*/ 139 h 2525"/>
                <a:gd name="T22" fmla="*/ 2251 w 2566"/>
                <a:gd name="T23" fmla="*/ 404 h 2525"/>
                <a:gd name="T24" fmla="*/ 2311 w 2566"/>
                <a:gd name="T25" fmla="*/ 516 h 2525"/>
                <a:gd name="T26" fmla="*/ 2551 w 2566"/>
                <a:gd name="T27" fmla="*/ 574 h 2525"/>
                <a:gd name="T28" fmla="*/ 2566 w 2566"/>
                <a:gd name="T29" fmla="*/ 839 h 2525"/>
                <a:gd name="T30" fmla="*/ 2501 w 2566"/>
                <a:gd name="T31" fmla="*/ 1114 h 2525"/>
                <a:gd name="T32" fmla="*/ 2566 w 2566"/>
                <a:gd name="T33" fmla="*/ 1370 h 2525"/>
                <a:gd name="T34" fmla="*/ 2401 w 2566"/>
                <a:gd name="T35" fmla="*/ 1440 h 2525"/>
                <a:gd name="T36" fmla="*/ 2396 w 2566"/>
                <a:gd name="T37" fmla="*/ 1605 h 2525"/>
                <a:gd name="T38" fmla="*/ 2111 w 2566"/>
                <a:gd name="T39" fmla="*/ 1620 h 2525"/>
                <a:gd name="T40" fmla="*/ 1886 w 2566"/>
                <a:gd name="T41" fmla="*/ 1725 h 2525"/>
                <a:gd name="T42" fmla="*/ 1561 w 2566"/>
                <a:gd name="T43" fmla="*/ 1710 h 2525"/>
                <a:gd name="T44" fmla="*/ 1421 w 2566"/>
                <a:gd name="T45" fmla="*/ 2025 h 2525"/>
                <a:gd name="T46" fmla="*/ 1526 w 2566"/>
                <a:gd name="T47" fmla="*/ 2205 h 2525"/>
                <a:gd name="T48" fmla="*/ 1616 w 2566"/>
                <a:gd name="T49" fmla="*/ 2525 h 2525"/>
                <a:gd name="T50" fmla="*/ 1501 w 2566"/>
                <a:gd name="T51" fmla="*/ 2420 h 2525"/>
                <a:gd name="T52" fmla="*/ 1291 w 2566"/>
                <a:gd name="T53" fmla="*/ 2355 h 2525"/>
                <a:gd name="T54" fmla="*/ 1080 w 2566"/>
                <a:gd name="T55" fmla="*/ 2385 h 2525"/>
                <a:gd name="T56" fmla="*/ 960 w 2566"/>
                <a:gd name="T57" fmla="*/ 2465 h 2525"/>
                <a:gd name="T58" fmla="*/ 810 w 2566"/>
                <a:gd name="T59" fmla="*/ 2355 h 2525"/>
                <a:gd name="T60" fmla="*/ 640 w 2566"/>
                <a:gd name="T61" fmla="*/ 2292 h 2525"/>
                <a:gd name="T62" fmla="*/ 345 w 2566"/>
                <a:gd name="T63" fmla="*/ 2030 h 2525"/>
                <a:gd name="T64" fmla="*/ 100 w 2566"/>
                <a:gd name="T65" fmla="*/ 1760 h 2525"/>
                <a:gd name="T66" fmla="*/ 0 w 2566"/>
                <a:gd name="T67" fmla="*/ 1470 h 2525"/>
                <a:gd name="T68" fmla="*/ 30 w 2566"/>
                <a:gd name="T69" fmla="*/ 1305 h 2525"/>
                <a:gd name="T70" fmla="*/ 195 w 2566"/>
                <a:gd name="T71" fmla="*/ 1069 h 2525"/>
                <a:gd name="T72" fmla="*/ 223 w 2566"/>
                <a:gd name="T73" fmla="*/ 960 h 2525"/>
                <a:gd name="T74" fmla="*/ 340 w 2566"/>
                <a:gd name="T75" fmla="*/ 1018 h 2525"/>
                <a:gd name="T76" fmla="*/ 373 w 2566"/>
                <a:gd name="T77" fmla="*/ 1219 h 2525"/>
                <a:gd name="T78" fmla="*/ 566 w 2566"/>
                <a:gd name="T79" fmla="*/ 1245 h 2525"/>
                <a:gd name="T80" fmla="*/ 677 w 2566"/>
                <a:gd name="T81" fmla="*/ 1065 h 2525"/>
                <a:gd name="T82" fmla="*/ 760 w 2566"/>
                <a:gd name="T83" fmla="*/ 934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6" h="2525">
                  <a:moveTo>
                    <a:pt x="760" y="934"/>
                  </a:moveTo>
                  <a:lnTo>
                    <a:pt x="985" y="801"/>
                  </a:lnTo>
                  <a:lnTo>
                    <a:pt x="1180" y="899"/>
                  </a:lnTo>
                  <a:lnTo>
                    <a:pt x="1279" y="754"/>
                  </a:lnTo>
                  <a:lnTo>
                    <a:pt x="1448" y="696"/>
                  </a:lnTo>
                  <a:lnTo>
                    <a:pt x="1546" y="696"/>
                  </a:lnTo>
                  <a:lnTo>
                    <a:pt x="1316" y="249"/>
                  </a:lnTo>
                  <a:lnTo>
                    <a:pt x="1768" y="0"/>
                  </a:lnTo>
                  <a:lnTo>
                    <a:pt x="2011" y="4"/>
                  </a:lnTo>
                  <a:lnTo>
                    <a:pt x="2162" y="124"/>
                  </a:lnTo>
                  <a:lnTo>
                    <a:pt x="2456" y="139"/>
                  </a:lnTo>
                  <a:lnTo>
                    <a:pt x="2251" y="404"/>
                  </a:lnTo>
                  <a:lnTo>
                    <a:pt x="2311" y="516"/>
                  </a:lnTo>
                  <a:lnTo>
                    <a:pt x="2551" y="574"/>
                  </a:lnTo>
                  <a:lnTo>
                    <a:pt x="2566" y="839"/>
                  </a:lnTo>
                  <a:lnTo>
                    <a:pt x="2501" y="1114"/>
                  </a:lnTo>
                  <a:lnTo>
                    <a:pt x="2566" y="1370"/>
                  </a:lnTo>
                  <a:lnTo>
                    <a:pt x="2401" y="1440"/>
                  </a:lnTo>
                  <a:lnTo>
                    <a:pt x="2396" y="1605"/>
                  </a:lnTo>
                  <a:lnTo>
                    <a:pt x="2111" y="1620"/>
                  </a:lnTo>
                  <a:lnTo>
                    <a:pt x="1886" y="1725"/>
                  </a:lnTo>
                  <a:lnTo>
                    <a:pt x="1561" y="1710"/>
                  </a:lnTo>
                  <a:lnTo>
                    <a:pt x="1421" y="2025"/>
                  </a:lnTo>
                  <a:lnTo>
                    <a:pt x="1526" y="2205"/>
                  </a:lnTo>
                  <a:lnTo>
                    <a:pt x="1616" y="2525"/>
                  </a:lnTo>
                  <a:lnTo>
                    <a:pt x="1501" y="2420"/>
                  </a:lnTo>
                  <a:lnTo>
                    <a:pt x="1291" y="2355"/>
                  </a:lnTo>
                  <a:lnTo>
                    <a:pt x="1080" y="2385"/>
                  </a:lnTo>
                  <a:lnTo>
                    <a:pt x="960" y="2465"/>
                  </a:lnTo>
                  <a:lnTo>
                    <a:pt x="810" y="2355"/>
                  </a:lnTo>
                  <a:lnTo>
                    <a:pt x="640" y="2292"/>
                  </a:lnTo>
                  <a:lnTo>
                    <a:pt x="345" y="2030"/>
                  </a:lnTo>
                  <a:lnTo>
                    <a:pt x="100" y="1760"/>
                  </a:lnTo>
                  <a:lnTo>
                    <a:pt x="0" y="1470"/>
                  </a:lnTo>
                  <a:lnTo>
                    <a:pt x="30" y="1305"/>
                  </a:lnTo>
                  <a:lnTo>
                    <a:pt x="195" y="1069"/>
                  </a:lnTo>
                  <a:lnTo>
                    <a:pt x="223" y="960"/>
                  </a:lnTo>
                  <a:lnTo>
                    <a:pt x="340" y="1018"/>
                  </a:lnTo>
                  <a:lnTo>
                    <a:pt x="373" y="1219"/>
                  </a:lnTo>
                  <a:lnTo>
                    <a:pt x="566" y="1245"/>
                  </a:lnTo>
                  <a:lnTo>
                    <a:pt x="677" y="1065"/>
                  </a:lnTo>
                  <a:lnTo>
                    <a:pt x="760" y="9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9D30187-9E81-E4E3-652F-6D0F4191D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987" y="1878271"/>
              <a:ext cx="517056" cy="484085"/>
            </a:xfrm>
            <a:custGeom>
              <a:avLst/>
              <a:gdLst>
                <a:gd name="T0" fmla="*/ 63 w 1924"/>
                <a:gd name="T1" fmla="*/ 274 h 1935"/>
                <a:gd name="T2" fmla="*/ 0 w 1924"/>
                <a:gd name="T3" fmla="*/ 532 h 1935"/>
                <a:gd name="T4" fmla="*/ 333 w 1924"/>
                <a:gd name="T5" fmla="*/ 704 h 1935"/>
                <a:gd name="T6" fmla="*/ 323 w 1924"/>
                <a:gd name="T7" fmla="*/ 854 h 1935"/>
                <a:gd name="T8" fmla="*/ 228 w 1924"/>
                <a:gd name="T9" fmla="*/ 1170 h 1935"/>
                <a:gd name="T10" fmla="*/ 98 w 1924"/>
                <a:gd name="T11" fmla="*/ 1385 h 1935"/>
                <a:gd name="T12" fmla="*/ 93 w 1924"/>
                <a:gd name="T13" fmla="*/ 1620 h 1935"/>
                <a:gd name="T14" fmla="*/ 188 w 1924"/>
                <a:gd name="T15" fmla="*/ 1755 h 1935"/>
                <a:gd name="T16" fmla="*/ 383 w 1924"/>
                <a:gd name="T17" fmla="*/ 1650 h 1935"/>
                <a:gd name="T18" fmla="*/ 498 w 1924"/>
                <a:gd name="T19" fmla="*/ 1710 h 1935"/>
                <a:gd name="T20" fmla="*/ 533 w 1924"/>
                <a:gd name="T21" fmla="*/ 1910 h 1935"/>
                <a:gd name="T22" fmla="*/ 723 w 1924"/>
                <a:gd name="T23" fmla="*/ 1935 h 1935"/>
                <a:gd name="T24" fmla="*/ 918 w 1924"/>
                <a:gd name="T25" fmla="*/ 1625 h 1935"/>
                <a:gd name="T26" fmla="*/ 1144 w 1924"/>
                <a:gd name="T27" fmla="*/ 1490 h 1935"/>
                <a:gd name="T28" fmla="*/ 1339 w 1924"/>
                <a:gd name="T29" fmla="*/ 1590 h 1935"/>
                <a:gd name="T30" fmla="*/ 1434 w 1924"/>
                <a:gd name="T31" fmla="*/ 1445 h 1935"/>
                <a:gd name="T32" fmla="*/ 1609 w 1924"/>
                <a:gd name="T33" fmla="*/ 1385 h 1935"/>
                <a:gd name="T34" fmla="*/ 1704 w 1924"/>
                <a:gd name="T35" fmla="*/ 1385 h 1935"/>
                <a:gd name="T36" fmla="*/ 1474 w 1924"/>
                <a:gd name="T37" fmla="*/ 939 h 1935"/>
                <a:gd name="T38" fmla="*/ 1924 w 1924"/>
                <a:gd name="T39" fmla="*/ 689 h 1935"/>
                <a:gd name="T40" fmla="*/ 1569 w 1924"/>
                <a:gd name="T41" fmla="*/ 181 h 1935"/>
                <a:gd name="T42" fmla="*/ 1689 w 1924"/>
                <a:gd name="T43" fmla="*/ 45 h 1935"/>
                <a:gd name="T44" fmla="*/ 1519 w 1924"/>
                <a:gd name="T45" fmla="*/ 0 h 1935"/>
                <a:gd name="T46" fmla="*/ 514 w 1924"/>
                <a:gd name="T47" fmla="*/ 133 h 1935"/>
                <a:gd name="T48" fmla="*/ 370 w 1924"/>
                <a:gd name="T49" fmla="*/ 256 h 1935"/>
                <a:gd name="T50" fmla="*/ 187 w 1924"/>
                <a:gd name="T51" fmla="*/ 183 h 1935"/>
                <a:gd name="T52" fmla="*/ 63 w 1924"/>
                <a:gd name="T53" fmla="*/ 274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4" h="1935">
                  <a:moveTo>
                    <a:pt x="63" y="274"/>
                  </a:moveTo>
                  <a:lnTo>
                    <a:pt x="0" y="532"/>
                  </a:lnTo>
                  <a:lnTo>
                    <a:pt x="333" y="704"/>
                  </a:lnTo>
                  <a:lnTo>
                    <a:pt x="323" y="854"/>
                  </a:lnTo>
                  <a:lnTo>
                    <a:pt x="228" y="1170"/>
                  </a:lnTo>
                  <a:lnTo>
                    <a:pt x="98" y="1385"/>
                  </a:lnTo>
                  <a:lnTo>
                    <a:pt x="93" y="1620"/>
                  </a:lnTo>
                  <a:lnTo>
                    <a:pt x="188" y="1755"/>
                  </a:lnTo>
                  <a:lnTo>
                    <a:pt x="383" y="1650"/>
                  </a:lnTo>
                  <a:lnTo>
                    <a:pt x="498" y="1710"/>
                  </a:lnTo>
                  <a:lnTo>
                    <a:pt x="533" y="1910"/>
                  </a:lnTo>
                  <a:lnTo>
                    <a:pt x="723" y="1935"/>
                  </a:lnTo>
                  <a:lnTo>
                    <a:pt x="918" y="1625"/>
                  </a:lnTo>
                  <a:lnTo>
                    <a:pt x="1144" y="1490"/>
                  </a:lnTo>
                  <a:lnTo>
                    <a:pt x="1339" y="1590"/>
                  </a:lnTo>
                  <a:lnTo>
                    <a:pt x="1434" y="1445"/>
                  </a:lnTo>
                  <a:lnTo>
                    <a:pt x="1609" y="1385"/>
                  </a:lnTo>
                  <a:lnTo>
                    <a:pt x="1704" y="1385"/>
                  </a:lnTo>
                  <a:lnTo>
                    <a:pt x="1474" y="939"/>
                  </a:lnTo>
                  <a:lnTo>
                    <a:pt x="1924" y="689"/>
                  </a:lnTo>
                  <a:lnTo>
                    <a:pt x="1569" y="181"/>
                  </a:lnTo>
                  <a:lnTo>
                    <a:pt x="1689" y="45"/>
                  </a:lnTo>
                  <a:lnTo>
                    <a:pt x="1519" y="0"/>
                  </a:lnTo>
                  <a:lnTo>
                    <a:pt x="514" y="133"/>
                  </a:lnTo>
                  <a:lnTo>
                    <a:pt x="370" y="256"/>
                  </a:lnTo>
                  <a:lnTo>
                    <a:pt x="187" y="183"/>
                  </a:lnTo>
                  <a:lnTo>
                    <a:pt x="63" y="27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17B2E68-4341-D5CC-1C97-DD300BAA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3433" y="2086593"/>
              <a:ext cx="341707" cy="437625"/>
            </a:xfrm>
            <a:custGeom>
              <a:avLst/>
              <a:gdLst>
                <a:gd name="T0" fmla="*/ 315 w 1273"/>
                <a:gd name="T1" fmla="*/ 1230 h 1750"/>
                <a:gd name="T2" fmla="*/ 520 w 1273"/>
                <a:gd name="T3" fmla="*/ 1315 h 1750"/>
                <a:gd name="T4" fmla="*/ 675 w 1273"/>
                <a:gd name="T5" fmla="*/ 1275 h 1750"/>
                <a:gd name="T6" fmla="*/ 805 w 1273"/>
                <a:gd name="T7" fmla="*/ 1450 h 1750"/>
                <a:gd name="T8" fmla="*/ 762 w 1273"/>
                <a:gd name="T9" fmla="*/ 1589 h 1750"/>
                <a:gd name="T10" fmla="*/ 949 w 1273"/>
                <a:gd name="T11" fmla="*/ 1679 h 1750"/>
                <a:gd name="T12" fmla="*/ 1150 w 1273"/>
                <a:gd name="T13" fmla="*/ 1750 h 1750"/>
                <a:gd name="T14" fmla="*/ 1273 w 1273"/>
                <a:gd name="T15" fmla="*/ 1426 h 1750"/>
                <a:gd name="T16" fmla="*/ 933 w 1273"/>
                <a:gd name="T17" fmla="*/ 1061 h 1750"/>
                <a:gd name="T18" fmla="*/ 780 w 1273"/>
                <a:gd name="T19" fmla="*/ 765 h 1750"/>
                <a:gd name="T20" fmla="*/ 684 w 1273"/>
                <a:gd name="T21" fmla="*/ 416 h 1750"/>
                <a:gd name="T22" fmla="*/ 957 w 1273"/>
                <a:gd name="T23" fmla="*/ 133 h 1750"/>
                <a:gd name="T24" fmla="*/ 795 w 1273"/>
                <a:gd name="T25" fmla="*/ 105 h 1750"/>
                <a:gd name="T26" fmla="*/ 535 w 1273"/>
                <a:gd name="T27" fmla="*/ 120 h 1750"/>
                <a:gd name="T28" fmla="*/ 205 w 1273"/>
                <a:gd name="T29" fmla="*/ 0 h 1750"/>
                <a:gd name="T30" fmla="*/ 0 w 1273"/>
                <a:gd name="T31" fmla="*/ 265 h 1750"/>
                <a:gd name="T32" fmla="*/ 60 w 1273"/>
                <a:gd name="T33" fmla="*/ 375 h 1750"/>
                <a:gd name="T34" fmla="*/ 300 w 1273"/>
                <a:gd name="T35" fmla="*/ 435 h 1750"/>
                <a:gd name="T36" fmla="*/ 316 w 1273"/>
                <a:gd name="T37" fmla="*/ 694 h 1750"/>
                <a:gd name="T38" fmla="*/ 249 w 1273"/>
                <a:gd name="T39" fmla="*/ 971 h 1750"/>
                <a:gd name="T40" fmla="*/ 315 w 1273"/>
                <a:gd name="T41" fmla="*/ 123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3" h="1750">
                  <a:moveTo>
                    <a:pt x="315" y="1230"/>
                  </a:moveTo>
                  <a:lnTo>
                    <a:pt x="520" y="1315"/>
                  </a:lnTo>
                  <a:lnTo>
                    <a:pt x="675" y="1275"/>
                  </a:lnTo>
                  <a:lnTo>
                    <a:pt x="805" y="1450"/>
                  </a:lnTo>
                  <a:lnTo>
                    <a:pt x="762" y="1589"/>
                  </a:lnTo>
                  <a:lnTo>
                    <a:pt x="949" y="1679"/>
                  </a:lnTo>
                  <a:lnTo>
                    <a:pt x="1150" y="1750"/>
                  </a:lnTo>
                  <a:lnTo>
                    <a:pt x="1273" y="1426"/>
                  </a:lnTo>
                  <a:lnTo>
                    <a:pt x="933" y="1061"/>
                  </a:lnTo>
                  <a:lnTo>
                    <a:pt x="780" y="765"/>
                  </a:lnTo>
                  <a:lnTo>
                    <a:pt x="684" y="416"/>
                  </a:lnTo>
                  <a:lnTo>
                    <a:pt x="957" y="133"/>
                  </a:lnTo>
                  <a:lnTo>
                    <a:pt x="795" y="105"/>
                  </a:lnTo>
                  <a:lnTo>
                    <a:pt x="535" y="120"/>
                  </a:lnTo>
                  <a:lnTo>
                    <a:pt x="205" y="0"/>
                  </a:lnTo>
                  <a:lnTo>
                    <a:pt x="0" y="265"/>
                  </a:lnTo>
                  <a:lnTo>
                    <a:pt x="60" y="375"/>
                  </a:lnTo>
                  <a:lnTo>
                    <a:pt x="300" y="435"/>
                  </a:lnTo>
                  <a:lnTo>
                    <a:pt x="316" y="694"/>
                  </a:lnTo>
                  <a:lnTo>
                    <a:pt x="249" y="971"/>
                  </a:lnTo>
                  <a:lnTo>
                    <a:pt x="315" y="12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B534CC5-3C87-4E39-16E5-AC82CEB2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970" y="1965196"/>
              <a:ext cx="752355" cy="830288"/>
            </a:xfrm>
            <a:custGeom>
              <a:avLst/>
              <a:gdLst>
                <a:gd name="T0" fmla="*/ 0 w 2805"/>
                <a:gd name="T1" fmla="*/ 1385 h 3322"/>
                <a:gd name="T2" fmla="*/ 164 w 2805"/>
                <a:gd name="T3" fmla="*/ 1723 h 3322"/>
                <a:gd name="T4" fmla="*/ 381 w 2805"/>
                <a:gd name="T5" fmla="*/ 2167 h 3322"/>
                <a:gd name="T6" fmla="*/ 372 w 2805"/>
                <a:gd name="T7" fmla="*/ 2386 h 3322"/>
                <a:gd name="T8" fmla="*/ 156 w 2805"/>
                <a:gd name="T9" fmla="*/ 2596 h 3322"/>
                <a:gd name="T10" fmla="*/ 197 w 2805"/>
                <a:gd name="T11" fmla="*/ 2984 h 3322"/>
                <a:gd name="T12" fmla="*/ 347 w 2805"/>
                <a:gd name="T13" fmla="*/ 3164 h 3322"/>
                <a:gd name="T14" fmla="*/ 756 w 2805"/>
                <a:gd name="T15" fmla="*/ 3322 h 3322"/>
                <a:gd name="T16" fmla="*/ 1079 w 2805"/>
                <a:gd name="T17" fmla="*/ 3256 h 3322"/>
                <a:gd name="T18" fmla="*/ 1399 w 2805"/>
                <a:gd name="T19" fmla="*/ 3316 h 3322"/>
                <a:gd name="T20" fmla="*/ 1609 w 2805"/>
                <a:gd name="T21" fmla="*/ 3111 h 3322"/>
                <a:gd name="T22" fmla="*/ 2024 w 2805"/>
                <a:gd name="T23" fmla="*/ 2956 h 3322"/>
                <a:gd name="T24" fmla="*/ 2129 w 2805"/>
                <a:gd name="T25" fmla="*/ 2751 h 3322"/>
                <a:gd name="T26" fmla="*/ 2249 w 2805"/>
                <a:gd name="T27" fmla="*/ 2751 h 3322"/>
                <a:gd name="T28" fmla="*/ 2354 w 2805"/>
                <a:gd name="T29" fmla="*/ 2866 h 3322"/>
                <a:gd name="T30" fmla="*/ 2444 w 2805"/>
                <a:gd name="T31" fmla="*/ 2841 h 3322"/>
                <a:gd name="T32" fmla="*/ 2459 w 2805"/>
                <a:gd name="T33" fmla="*/ 2701 h 3322"/>
                <a:gd name="T34" fmla="*/ 2539 w 2805"/>
                <a:gd name="T35" fmla="*/ 2691 h 3322"/>
                <a:gd name="T36" fmla="*/ 2719 w 2805"/>
                <a:gd name="T37" fmla="*/ 2881 h 3322"/>
                <a:gd name="T38" fmla="*/ 2805 w 2805"/>
                <a:gd name="T39" fmla="*/ 2702 h 3322"/>
                <a:gd name="T40" fmla="*/ 2733 w 2805"/>
                <a:gd name="T41" fmla="*/ 2540 h 3322"/>
                <a:gd name="T42" fmla="*/ 2504 w 2805"/>
                <a:gd name="T43" fmla="*/ 2176 h 3322"/>
                <a:gd name="T44" fmla="*/ 2253 w 2805"/>
                <a:gd name="T45" fmla="*/ 2168 h 3322"/>
                <a:gd name="T46" fmla="*/ 2190 w 2805"/>
                <a:gd name="T47" fmla="*/ 1792 h 3322"/>
                <a:gd name="T48" fmla="*/ 2264 w 2805"/>
                <a:gd name="T49" fmla="*/ 1673 h 3322"/>
                <a:gd name="T50" fmla="*/ 2414 w 2805"/>
                <a:gd name="T51" fmla="*/ 1776 h 3322"/>
                <a:gd name="T52" fmla="*/ 2535 w 2805"/>
                <a:gd name="T53" fmla="*/ 1730 h 3322"/>
                <a:gd name="T54" fmla="*/ 2496 w 2805"/>
                <a:gd name="T55" fmla="*/ 1433 h 3322"/>
                <a:gd name="T56" fmla="*/ 2418 w 2805"/>
                <a:gd name="T57" fmla="*/ 1237 h 3322"/>
                <a:gd name="T58" fmla="*/ 2465 w 2805"/>
                <a:gd name="T59" fmla="*/ 920 h 3322"/>
                <a:gd name="T60" fmla="*/ 2564 w 2805"/>
                <a:gd name="T61" fmla="*/ 785 h 3322"/>
                <a:gd name="T62" fmla="*/ 2669 w 2805"/>
                <a:gd name="T63" fmla="*/ 545 h 3322"/>
                <a:gd name="T64" fmla="*/ 2329 w 2805"/>
                <a:gd name="T65" fmla="*/ 255 h 3322"/>
                <a:gd name="T66" fmla="*/ 2354 w 2805"/>
                <a:gd name="T67" fmla="*/ 45 h 3322"/>
                <a:gd name="T68" fmla="*/ 2224 w 2805"/>
                <a:gd name="T69" fmla="*/ 0 h 3322"/>
                <a:gd name="T70" fmla="*/ 1934 w 2805"/>
                <a:gd name="T71" fmla="*/ 275 h 3322"/>
                <a:gd name="T72" fmla="*/ 1724 w 2805"/>
                <a:gd name="T73" fmla="*/ 476 h 3322"/>
                <a:gd name="T74" fmla="*/ 1654 w 2805"/>
                <a:gd name="T75" fmla="*/ 555 h 3322"/>
                <a:gd name="T76" fmla="*/ 1679 w 2805"/>
                <a:gd name="T77" fmla="*/ 1160 h 3322"/>
                <a:gd name="T78" fmla="*/ 1474 w 2805"/>
                <a:gd name="T79" fmla="*/ 1190 h 3322"/>
                <a:gd name="T80" fmla="*/ 1204 w 2805"/>
                <a:gd name="T81" fmla="*/ 1170 h 3322"/>
                <a:gd name="T82" fmla="*/ 944 w 2805"/>
                <a:gd name="T83" fmla="*/ 1230 h 3322"/>
                <a:gd name="T84" fmla="*/ 679 w 2805"/>
                <a:gd name="T85" fmla="*/ 1215 h 3322"/>
                <a:gd name="T86" fmla="*/ 649 w 2805"/>
                <a:gd name="T87" fmla="*/ 1320 h 3322"/>
                <a:gd name="T88" fmla="*/ 585 w 2805"/>
                <a:gd name="T89" fmla="*/ 1454 h 3322"/>
                <a:gd name="T90" fmla="*/ 336 w 2805"/>
                <a:gd name="T91" fmla="*/ 1472 h 3322"/>
                <a:gd name="T92" fmla="*/ 45 w 2805"/>
                <a:gd name="T93" fmla="*/ 1291 h 3322"/>
                <a:gd name="T94" fmla="*/ 0 w 2805"/>
                <a:gd name="T95" fmla="*/ 1385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5" h="3322">
                  <a:moveTo>
                    <a:pt x="0" y="1385"/>
                  </a:moveTo>
                  <a:lnTo>
                    <a:pt x="164" y="1723"/>
                  </a:lnTo>
                  <a:lnTo>
                    <a:pt x="381" y="2167"/>
                  </a:lnTo>
                  <a:lnTo>
                    <a:pt x="372" y="2386"/>
                  </a:lnTo>
                  <a:lnTo>
                    <a:pt x="156" y="2596"/>
                  </a:lnTo>
                  <a:lnTo>
                    <a:pt x="197" y="2984"/>
                  </a:lnTo>
                  <a:lnTo>
                    <a:pt x="347" y="3164"/>
                  </a:lnTo>
                  <a:lnTo>
                    <a:pt x="756" y="3322"/>
                  </a:lnTo>
                  <a:lnTo>
                    <a:pt x="1079" y="3256"/>
                  </a:lnTo>
                  <a:lnTo>
                    <a:pt x="1399" y="3316"/>
                  </a:lnTo>
                  <a:lnTo>
                    <a:pt x="1609" y="3111"/>
                  </a:lnTo>
                  <a:lnTo>
                    <a:pt x="2024" y="2956"/>
                  </a:lnTo>
                  <a:lnTo>
                    <a:pt x="2129" y="2751"/>
                  </a:lnTo>
                  <a:lnTo>
                    <a:pt x="2249" y="2751"/>
                  </a:lnTo>
                  <a:lnTo>
                    <a:pt x="2354" y="2866"/>
                  </a:lnTo>
                  <a:lnTo>
                    <a:pt x="2444" y="2841"/>
                  </a:lnTo>
                  <a:lnTo>
                    <a:pt x="2459" y="2701"/>
                  </a:lnTo>
                  <a:lnTo>
                    <a:pt x="2539" y="2691"/>
                  </a:lnTo>
                  <a:lnTo>
                    <a:pt x="2719" y="2881"/>
                  </a:lnTo>
                  <a:lnTo>
                    <a:pt x="2805" y="2702"/>
                  </a:lnTo>
                  <a:lnTo>
                    <a:pt x="2733" y="2540"/>
                  </a:lnTo>
                  <a:lnTo>
                    <a:pt x="2504" y="2176"/>
                  </a:lnTo>
                  <a:lnTo>
                    <a:pt x="2253" y="2168"/>
                  </a:lnTo>
                  <a:lnTo>
                    <a:pt x="2190" y="1792"/>
                  </a:lnTo>
                  <a:lnTo>
                    <a:pt x="2264" y="1673"/>
                  </a:lnTo>
                  <a:lnTo>
                    <a:pt x="2414" y="1776"/>
                  </a:lnTo>
                  <a:lnTo>
                    <a:pt x="2535" y="1730"/>
                  </a:lnTo>
                  <a:lnTo>
                    <a:pt x="2496" y="1433"/>
                  </a:lnTo>
                  <a:lnTo>
                    <a:pt x="2418" y="1237"/>
                  </a:lnTo>
                  <a:lnTo>
                    <a:pt x="2465" y="920"/>
                  </a:lnTo>
                  <a:lnTo>
                    <a:pt x="2564" y="785"/>
                  </a:lnTo>
                  <a:lnTo>
                    <a:pt x="2669" y="545"/>
                  </a:lnTo>
                  <a:lnTo>
                    <a:pt x="2329" y="255"/>
                  </a:lnTo>
                  <a:lnTo>
                    <a:pt x="2354" y="45"/>
                  </a:lnTo>
                  <a:lnTo>
                    <a:pt x="2224" y="0"/>
                  </a:lnTo>
                  <a:lnTo>
                    <a:pt x="1934" y="275"/>
                  </a:lnTo>
                  <a:lnTo>
                    <a:pt x="1724" y="476"/>
                  </a:lnTo>
                  <a:lnTo>
                    <a:pt x="1654" y="555"/>
                  </a:lnTo>
                  <a:lnTo>
                    <a:pt x="1679" y="1160"/>
                  </a:lnTo>
                  <a:lnTo>
                    <a:pt x="1474" y="1190"/>
                  </a:lnTo>
                  <a:lnTo>
                    <a:pt x="1204" y="1170"/>
                  </a:lnTo>
                  <a:lnTo>
                    <a:pt x="944" y="1230"/>
                  </a:lnTo>
                  <a:lnTo>
                    <a:pt x="679" y="1215"/>
                  </a:lnTo>
                  <a:lnTo>
                    <a:pt x="649" y="1320"/>
                  </a:lnTo>
                  <a:lnTo>
                    <a:pt x="585" y="1454"/>
                  </a:lnTo>
                  <a:lnTo>
                    <a:pt x="336" y="1472"/>
                  </a:lnTo>
                  <a:lnTo>
                    <a:pt x="45" y="1291"/>
                  </a:lnTo>
                  <a:lnTo>
                    <a:pt x="0" y="1385"/>
                  </a:lnTo>
                  <a:close/>
                </a:path>
              </a:pathLst>
            </a:custGeom>
            <a:solidFill>
              <a:srgbClr val="003DA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16E8425-A72C-2F6E-F561-52EB4BB1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818" y="2638120"/>
              <a:ext cx="761347" cy="316229"/>
            </a:xfrm>
            <a:custGeom>
              <a:avLst/>
              <a:gdLst>
                <a:gd name="T0" fmla="*/ 0 w 2835"/>
                <a:gd name="T1" fmla="*/ 1137 h 1260"/>
                <a:gd name="T2" fmla="*/ 96 w 2835"/>
                <a:gd name="T3" fmla="*/ 632 h 1260"/>
                <a:gd name="T4" fmla="*/ 423 w 2835"/>
                <a:gd name="T5" fmla="*/ 563 h 1260"/>
                <a:gd name="T6" fmla="*/ 739 w 2835"/>
                <a:gd name="T7" fmla="*/ 625 h 1260"/>
                <a:gd name="T8" fmla="*/ 948 w 2835"/>
                <a:gd name="T9" fmla="*/ 421 h 1260"/>
                <a:gd name="T10" fmla="*/ 1363 w 2835"/>
                <a:gd name="T11" fmla="*/ 266 h 1260"/>
                <a:gd name="T12" fmla="*/ 1470 w 2835"/>
                <a:gd name="T13" fmla="*/ 61 h 1260"/>
                <a:gd name="T14" fmla="*/ 1591 w 2835"/>
                <a:gd name="T15" fmla="*/ 61 h 1260"/>
                <a:gd name="T16" fmla="*/ 1695 w 2835"/>
                <a:gd name="T17" fmla="*/ 172 h 1260"/>
                <a:gd name="T18" fmla="*/ 1785 w 2835"/>
                <a:gd name="T19" fmla="*/ 151 h 1260"/>
                <a:gd name="T20" fmla="*/ 1798 w 2835"/>
                <a:gd name="T21" fmla="*/ 10 h 1260"/>
                <a:gd name="T22" fmla="*/ 1881 w 2835"/>
                <a:gd name="T23" fmla="*/ 0 h 1260"/>
                <a:gd name="T24" fmla="*/ 2062 w 2835"/>
                <a:gd name="T25" fmla="*/ 193 h 1260"/>
                <a:gd name="T26" fmla="*/ 2223 w 2835"/>
                <a:gd name="T27" fmla="*/ 229 h 1260"/>
                <a:gd name="T28" fmla="*/ 2572 w 2835"/>
                <a:gd name="T29" fmla="*/ 574 h 1260"/>
                <a:gd name="T30" fmla="*/ 2835 w 2835"/>
                <a:gd name="T31" fmla="*/ 1039 h 1260"/>
                <a:gd name="T32" fmla="*/ 2790 w 2835"/>
                <a:gd name="T33" fmla="*/ 1260 h 1260"/>
                <a:gd name="T34" fmla="*/ 2330 w 2835"/>
                <a:gd name="T35" fmla="*/ 947 h 1260"/>
                <a:gd name="T36" fmla="*/ 2150 w 2835"/>
                <a:gd name="T37" fmla="*/ 727 h 1260"/>
                <a:gd name="T38" fmla="*/ 1840 w 2835"/>
                <a:gd name="T39" fmla="*/ 637 h 1260"/>
                <a:gd name="T40" fmla="*/ 1800 w 2835"/>
                <a:gd name="T41" fmla="*/ 457 h 1260"/>
                <a:gd name="T42" fmla="*/ 1447 w 2835"/>
                <a:gd name="T43" fmla="*/ 386 h 1260"/>
                <a:gd name="T44" fmla="*/ 1209 w 2835"/>
                <a:gd name="T45" fmla="*/ 487 h 1260"/>
                <a:gd name="T46" fmla="*/ 1039 w 2835"/>
                <a:gd name="T47" fmla="*/ 697 h 1260"/>
                <a:gd name="T48" fmla="*/ 849 w 2835"/>
                <a:gd name="T49" fmla="*/ 827 h 1260"/>
                <a:gd name="T50" fmla="*/ 749 w 2835"/>
                <a:gd name="T51" fmla="*/ 1017 h 1260"/>
                <a:gd name="T52" fmla="*/ 409 w 2835"/>
                <a:gd name="T53" fmla="*/ 1147 h 1260"/>
                <a:gd name="T54" fmla="*/ 159 w 2835"/>
                <a:gd name="T55" fmla="*/ 1147 h 1260"/>
                <a:gd name="T56" fmla="*/ 0 w 2835"/>
                <a:gd name="T57" fmla="*/ 1137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5" h="1260">
                  <a:moveTo>
                    <a:pt x="0" y="1137"/>
                  </a:moveTo>
                  <a:lnTo>
                    <a:pt x="96" y="632"/>
                  </a:lnTo>
                  <a:lnTo>
                    <a:pt x="423" y="563"/>
                  </a:lnTo>
                  <a:lnTo>
                    <a:pt x="739" y="625"/>
                  </a:lnTo>
                  <a:lnTo>
                    <a:pt x="948" y="421"/>
                  </a:lnTo>
                  <a:lnTo>
                    <a:pt x="1363" y="266"/>
                  </a:lnTo>
                  <a:lnTo>
                    <a:pt x="1470" y="61"/>
                  </a:lnTo>
                  <a:lnTo>
                    <a:pt x="1591" y="61"/>
                  </a:lnTo>
                  <a:lnTo>
                    <a:pt x="1695" y="172"/>
                  </a:lnTo>
                  <a:lnTo>
                    <a:pt x="1785" y="151"/>
                  </a:lnTo>
                  <a:lnTo>
                    <a:pt x="1798" y="10"/>
                  </a:lnTo>
                  <a:lnTo>
                    <a:pt x="1881" y="0"/>
                  </a:lnTo>
                  <a:lnTo>
                    <a:pt x="2062" y="193"/>
                  </a:lnTo>
                  <a:lnTo>
                    <a:pt x="2223" y="229"/>
                  </a:lnTo>
                  <a:lnTo>
                    <a:pt x="2572" y="574"/>
                  </a:lnTo>
                  <a:lnTo>
                    <a:pt x="2835" y="1039"/>
                  </a:lnTo>
                  <a:lnTo>
                    <a:pt x="2790" y="1260"/>
                  </a:lnTo>
                  <a:lnTo>
                    <a:pt x="2330" y="947"/>
                  </a:lnTo>
                  <a:lnTo>
                    <a:pt x="2150" y="727"/>
                  </a:lnTo>
                  <a:lnTo>
                    <a:pt x="1840" y="637"/>
                  </a:lnTo>
                  <a:lnTo>
                    <a:pt x="1800" y="457"/>
                  </a:lnTo>
                  <a:lnTo>
                    <a:pt x="1447" y="386"/>
                  </a:lnTo>
                  <a:lnTo>
                    <a:pt x="1209" y="487"/>
                  </a:lnTo>
                  <a:lnTo>
                    <a:pt x="1039" y="697"/>
                  </a:lnTo>
                  <a:lnTo>
                    <a:pt x="849" y="827"/>
                  </a:lnTo>
                  <a:lnTo>
                    <a:pt x="749" y="1017"/>
                  </a:lnTo>
                  <a:lnTo>
                    <a:pt x="409" y="1147"/>
                  </a:lnTo>
                  <a:lnTo>
                    <a:pt x="159" y="1147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003DA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BFBF963-B3D5-9B24-7203-8A32BAAB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596" y="4072388"/>
              <a:ext cx="37467" cy="25478"/>
            </a:xfrm>
            <a:custGeom>
              <a:avLst/>
              <a:gdLst>
                <a:gd name="T0" fmla="*/ 8 w 27"/>
                <a:gd name="T1" fmla="*/ 21 h 21"/>
                <a:gd name="T2" fmla="*/ 19 w 27"/>
                <a:gd name="T3" fmla="*/ 21 h 21"/>
                <a:gd name="T4" fmla="*/ 27 w 27"/>
                <a:gd name="T5" fmla="*/ 15 h 21"/>
                <a:gd name="T6" fmla="*/ 18 w 27"/>
                <a:gd name="T7" fmla="*/ 0 h 21"/>
                <a:gd name="T8" fmla="*/ 0 w 27"/>
                <a:gd name="T9" fmla="*/ 4 h 21"/>
                <a:gd name="T10" fmla="*/ 8 w 2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8" y="21"/>
                  </a:moveTo>
                  <a:lnTo>
                    <a:pt x="19" y="21"/>
                  </a:lnTo>
                  <a:lnTo>
                    <a:pt x="27" y="1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26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0011085-70B6-6611-9E2D-6A6C9F792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967" y="4088874"/>
              <a:ext cx="38967" cy="28476"/>
            </a:xfrm>
            <a:custGeom>
              <a:avLst/>
              <a:gdLst>
                <a:gd name="T0" fmla="*/ 3 w 29"/>
                <a:gd name="T1" fmla="*/ 23 h 23"/>
                <a:gd name="T2" fmla="*/ 29 w 29"/>
                <a:gd name="T3" fmla="*/ 2 h 23"/>
                <a:gd name="T4" fmla="*/ 12 w 29"/>
                <a:gd name="T5" fmla="*/ 0 h 23"/>
                <a:gd name="T6" fmla="*/ 0 w 29"/>
                <a:gd name="T7" fmla="*/ 13 h 23"/>
                <a:gd name="T8" fmla="*/ 3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3" y="23"/>
                  </a:moveTo>
                  <a:lnTo>
                    <a:pt x="29" y="2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26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7FC6266-FC4B-6434-B565-EFD4520A6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353" y="2083595"/>
              <a:ext cx="326719" cy="188838"/>
            </a:xfrm>
            <a:custGeom>
              <a:avLst/>
              <a:gdLst>
                <a:gd name="T0" fmla="*/ 78 w 1215"/>
                <a:gd name="T1" fmla="*/ 93 h 755"/>
                <a:gd name="T2" fmla="*/ 0 w 1215"/>
                <a:gd name="T3" fmla="*/ 309 h 755"/>
                <a:gd name="T4" fmla="*/ 123 w 1215"/>
                <a:gd name="T5" fmla="*/ 546 h 755"/>
                <a:gd name="T6" fmla="*/ 171 w 1215"/>
                <a:gd name="T7" fmla="*/ 740 h 755"/>
                <a:gd name="T8" fmla="*/ 434 w 1215"/>
                <a:gd name="T9" fmla="*/ 755 h 755"/>
                <a:gd name="T10" fmla="*/ 692 w 1215"/>
                <a:gd name="T11" fmla="*/ 693 h 755"/>
                <a:gd name="T12" fmla="*/ 959 w 1215"/>
                <a:gd name="T13" fmla="*/ 715 h 755"/>
                <a:gd name="T14" fmla="*/ 1167 w 1215"/>
                <a:gd name="T15" fmla="*/ 683 h 755"/>
                <a:gd name="T16" fmla="*/ 1143 w 1215"/>
                <a:gd name="T17" fmla="*/ 80 h 755"/>
                <a:gd name="T18" fmla="*/ 1215 w 1215"/>
                <a:gd name="T19" fmla="*/ 0 h 755"/>
                <a:gd name="T20" fmla="*/ 989 w 1215"/>
                <a:gd name="T21" fmla="*/ 59 h 755"/>
                <a:gd name="T22" fmla="*/ 524 w 1215"/>
                <a:gd name="T23" fmla="*/ 70 h 755"/>
                <a:gd name="T24" fmla="*/ 359 w 1215"/>
                <a:gd name="T25" fmla="*/ 140 h 755"/>
                <a:gd name="T26" fmla="*/ 78 w 1215"/>
                <a:gd name="T27" fmla="*/ 93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5" h="755">
                  <a:moveTo>
                    <a:pt x="78" y="93"/>
                  </a:moveTo>
                  <a:lnTo>
                    <a:pt x="0" y="309"/>
                  </a:lnTo>
                  <a:lnTo>
                    <a:pt x="123" y="546"/>
                  </a:lnTo>
                  <a:lnTo>
                    <a:pt x="171" y="740"/>
                  </a:lnTo>
                  <a:lnTo>
                    <a:pt x="434" y="755"/>
                  </a:lnTo>
                  <a:lnTo>
                    <a:pt x="692" y="693"/>
                  </a:lnTo>
                  <a:lnTo>
                    <a:pt x="959" y="715"/>
                  </a:lnTo>
                  <a:lnTo>
                    <a:pt x="1167" y="683"/>
                  </a:lnTo>
                  <a:lnTo>
                    <a:pt x="1143" y="80"/>
                  </a:lnTo>
                  <a:lnTo>
                    <a:pt x="1215" y="0"/>
                  </a:lnTo>
                  <a:lnTo>
                    <a:pt x="989" y="59"/>
                  </a:lnTo>
                  <a:lnTo>
                    <a:pt x="524" y="70"/>
                  </a:lnTo>
                  <a:lnTo>
                    <a:pt x="359" y="140"/>
                  </a:lnTo>
                  <a:lnTo>
                    <a:pt x="78" y="93"/>
                  </a:lnTo>
                  <a:close/>
                </a:path>
              </a:pathLst>
            </a:custGeom>
            <a:solidFill>
              <a:srgbClr val="003DA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1007900"/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E174433-1CD1-3C44-597C-6518CDAE8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731" y="3384479"/>
              <a:ext cx="104910" cy="61448"/>
            </a:xfrm>
            <a:custGeom>
              <a:avLst/>
              <a:gdLst>
                <a:gd name="T0" fmla="*/ 69 w 79"/>
                <a:gd name="T1" fmla="*/ 49 h 49"/>
                <a:gd name="T2" fmla="*/ 39 w 79"/>
                <a:gd name="T3" fmla="*/ 37 h 49"/>
                <a:gd name="T4" fmla="*/ 6 w 79"/>
                <a:gd name="T5" fmla="*/ 28 h 49"/>
                <a:gd name="T6" fmla="*/ 0 w 79"/>
                <a:gd name="T7" fmla="*/ 21 h 49"/>
                <a:gd name="T8" fmla="*/ 12 w 79"/>
                <a:gd name="T9" fmla="*/ 6 h 49"/>
                <a:gd name="T10" fmla="*/ 31 w 79"/>
                <a:gd name="T11" fmla="*/ 9 h 49"/>
                <a:gd name="T12" fmla="*/ 57 w 79"/>
                <a:gd name="T13" fmla="*/ 7 h 49"/>
                <a:gd name="T14" fmla="*/ 70 w 79"/>
                <a:gd name="T15" fmla="*/ 0 h 49"/>
                <a:gd name="T16" fmla="*/ 79 w 79"/>
                <a:gd name="T17" fmla="*/ 4 h 49"/>
                <a:gd name="T18" fmla="*/ 64 w 79"/>
                <a:gd name="T19" fmla="*/ 33 h 49"/>
                <a:gd name="T20" fmla="*/ 76 w 79"/>
                <a:gd name="T21" fmla="*/ 43 h 49"/>
                <a:gd name="T22" fmla="*/ 69 w 79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49">
                  <a:moveTo>
                    <a:pt x="69" y="49"/>
                  </a:moveTo>
                  <a:lnTo>
                    <a:pt x="39" y="37"/>
                  </a:lnTo>
                  <a:lnTo>
                    <a:pt x="6" y="28"/>
                  </a:lnTo>
                  <a:lnTo>
                    <a:pt x="0" y="21"/>
                  </a:lnTo>
                  <a:lnTo>
                    <a:pt x="12" y="6"/>
                  </a:lnTo>
                  <a:lnTo>
                    <a:pt x="31" y="9"/>
                  </a:lnTo>
                  <a:lnTo>
                    <a:pt x="57" y="7"/>
                  </a:lnTo>
                  <a:lnTo>
                    <a:pt x="70" y="0"/>
                  </a:lnTo>
                  <a:lnTo>
                    <a:pt x="79" y="4"/>
                  </a:lnTo>
                  <a:lnTo>
                    <a:pt x="64" y="33"/>
                  </a:lnTo>
                  <a:lnTo>
                    <a:pt x="76" y="43"/>
                  </a:lnTo>
                  <a:lnTo>
                    <a:pt x="69" y="49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26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grpSp>
          <p:nvGrpSpPr>
            <p:cNvPr id="37" name="组合 60">
              <a:extLst>
                <a:ext uri="{FF2B5EF4-FFF2-40B4-BE49-F238E27FC236}">
                  <a16:creationId xmlns:a16="http://schemas.microsoft.com/office/drawing/2014/main" id="{F3EE2472-8526-3605-994F-7DFC8C513228}"/>
                </a:ext>
              </a:extLst>
            </p:cNvPr>
            <p:cNvGrpSpPr/>
            <p:nvPr/>
          </p:nvGrpSpPr>
          <p:grpSpPr>
            <a:xfrm>
              <a:off x="9357460" y="5090015"/>
              <a:ext cx="1164500" cy="731373"/>
              <a:chOff x="4099368" y="5200788"/>
              <a:chExt cx="1233487" cy="77470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24DA3031-AB34-097E-59FA-50CFBDE0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343" y="5319850"/>
                <a:ext cx="1052512" cy="655638"/>
              </a:xfrm>
              <a:custGeom>
                <a:avLst/>
                <a:gdLst>
                  <a:gd name="T0" fmla="*/ 741 w 741"/>
                  <a:gd name="T1" fmla="*/ 13 h 495"/>
                  <a:gd name="T2" fmla="*/ 724 w 741"/>
                  <a:gd name="T3" fmla="*/ 7 h 495"/>
                  <a:gd name="T4" fmla="*/ 684 w 741"/>
                  <a:gd name="T5" fmla="*/ 36 h 495"/>
                  <a:gd name="T6" fmla="*/ 642 w 741"/>
                  <a:gd name="T7" fmla="*/ 31 h 495"/>
                  <a:gd name="T8" fmla="*/ 621 w 741"/>
                  <a:gd name="T9" fmla="*/ 52 h 495"/>
                  <a:gd name="T10" fmla="*/ 597 w 741"/>
                  <a:gd name="T11" fmla="*/ 34 h 495"/>
                  <a:gd name="T12" fmla="*/ 549 w 741"/>
                  <a:gd name="T13" fmla="*/ 34 h 495"/>
                  <a:gd name="T14" fmla="*/ 496 w 741"/>
                  <a:gd name="T15" fmla="*/ 60 h 495"/>
                  <a:gd name="T16" fmla="*/ 415 w 741"/>
                  <a:gd name="T17" fmla="*/ 76 h 495"/>
                  <a:gd name="T18" fmla="*/ 360 w 741"/>
                  <a:gd name="T19" fmla="*/ 64 h 495"/>
                  <a:gd name="T20" fmla="*/ 318 w 741"/>
                  <a:gd name="T21" fmla="*/ 64 h 495"/>
                  <a:gd name="T22" fmla="*/ 277 w 741"/>
                  <a:gd name="T23" fmla="*/ 76 h 495"/>
                  <a:gd name="T24" fmla="*/ 244 w 741"/>
                  <a:gd name="T25" fmla="*/ 27 h 495"/>
                  <a:gd name="T26" fmla="*/ 177 w 741"/>
                  <a:gd name="T27" fmla="*/ 0 h 495"/>
                  <a:gd name="T28" fmla="*/ 148 w 741"/>
                  <a:gd name="T29" fmla="*/ 4 h 495"/>
                  <a:gd name="T30" fmla="*/ 132 w 741"/>
                  <a:gd name="T31" fmla="*/ 28 h 495"/>
                  <a:gd name="T32" fmla="*/ 96 w 741"/>
                  <a:gd name="T33" fmla="*/ 25 h 495"/>
                  <a:gd name="T34" fmla="*/ 51 w 741"/>
                  <a:gd name="T35" fmla="*/ 0 h 495"/>
                  <a:gd name="T36" fmla="*/ 13 w 741"/>
                  <a:gd name="T37" fmla="*/ 22 h 495"/>
                  <a:gd name="T38" fmla="*/ 0 w 741"/>
                  <a:gd name="T39" fmla="*/ 111 h 495"/>
                  <a:gd name="T40" fmla="*/ 36 w 741"/>
                  <a:gd name="T41" fmla="*/ 154 h 495"/>
                  <a:gd name="T42" fmla="*/ 99 w 741"/>
                  <a:gd name="T43" fmla="*/ 160 h 495"/>
                  <a:gd name="T44" fmla="*/ 114 w 741"/>
                  <a:gd name="T45" fmla="*/ 189 h 495"/>
                  <a:gd name="T46" fmla="*/ 154 w 741"/>
                  <a:gd name="T47" fmla="*/ 207 h 495"/>
                  <a:gd name="T48" fmla="*/ 174 w 741"/>
                  <a:gd name="T49" fmla="*/ 237 h 495"/>
                  <a:gd name="T50" fmla="*/ 231 w 741"/>
                  <a:gd name="T51" fmla="*/ 259 h 495"/>
                  <a:gd name="T52" fmla="*/ 277 w 741"/>
                  <a:gd name="T53" fmla="*/ 319 h 495"/>
                  <a:gd name="T54" fmla="*/ 300 w 741"/>
                  <a:gd name="T55" fmla="*/ 318 h 495"/>
                  <a:gd name="T56" fmla="*/ 346 w 741"/>
                  <a:gd name="T57" fmla="*/ 334 h 495"/>
                  <a:gd name="T58" fmla="*/ 399 w 741"/>
                  <a:gd name="T59" fmla="*/ 334 h 495"/>
                  <a:gd name="T60" fmla="*/ 393 w 741"/>
                  <a:gd name="T61" fmla="*/ 355 h 495"/>
                  <a:gd name="T62" fmla="*/ 411 w 741"/>
                  <a:gd name="T63" fmla="*/ 357 h 495"/>
                  <a:gd name="T64" fmla="*/ 444 w 741"/>
                  <a:gd name="T65" fmla="*/ 402 h 495"/>
                  <a:gd name="T66" fmla="*/ 451 w 741"/>
                  <a:gd name="T67" fmla="*/ 426 h 495"/>
                  <a:gd name="T68" fmla="*/ 544 w 741"/>
                  <a:gd name="T69" fmla="*/ 478 h 495"/>
                  <a:gd name="T70" fmla="*/ 588 w 741"/>
                  <a:gd name="T71" fmla="*/ 483 h 495"/>
                  <a:gd name="T72" fmla="*/ 607 w 741"/>
                  <a:gd name="T73" fmla="*/ 495 h 495"/>
                  <a:gd name="T74" fmla="*/ 618 w 741"/>
                  <a:gd name="T75" fmla="*/ 474 h 495"/>
                  <a:gd name="T76" fmla="*/ 598 w 741"/>
                  <a:gd name="T77" fmla="*/ 451 h 495"/>
                  <a:gd name="T78" fmla="*/ 618 w 741"/>
                  <a:gd name="T79" fmla="*/ 430 h 495"/>
                  <a:gd name="T80" fmla="*/ 624 w 741"/>
                  <a:gd name="T81" fmla="*/ 405 h 495"/>
                  <a:gd name="T82" fmla="*/ 651 w 741"/>
                  <a:gd name="T83" fmla="*/ 388 h 495"/>
                  <a:gd name="T84" fmla="*/ 627 w 741"/>
                  <a:gd name="T85" fmla="*/ 339 h 495"/>
                  <a:gd name="T86" fmla="*/ 628 w 741"/>
                  <a:gd name="T87" fmla="*/ 309 h 495"/>
                  <a:gd name="T88" fmla="*/ 609 w 741"/>
                  <a:gd name="T89" fmla="*/ 265 h 495"/>
                  <a:gd name="T90" fmla="*/ 615 w 741"/>
                  <a:gd name="T91" fmla="*/ 237 h 495"/>
                  <a:gd name="T92" fmla="*/ 628 w 741"/>
                  <a:gd name="T93" fmla="*/ 205 h 495"/>
                  <a:gd name="T94" fmla="*/ 628 w 741"/>
                  <a:gd name="T95" fmla="*/ 171 h 495"/>
                  <a:gd name="T96" fmla="*/ 652 w 741"/>
                  <a:gd name="T97" fmla="*/ 147 h 495"/>
                  <a:gd name="T98" fmla="*/ 666 w 741"/>
                  <a:gd name="T99" fmla="*/ 112 h 495"/>
                  <a:gd name="T100" fmla="*/ 723 w 741"/>
                  <a:gd name="T101" fmla="*/ 66 h 495"/>
                  <a:gd name="T102" fmla="*/ 720 w 741"/>
                  <a:gd name="T103" fmla="*/ 40 h 495"/>
                  <a:gd name="T104" fmla="*/ 741 w 741"/>
                  <a:gd name="T105" fmla="*/ 1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1" h="495">
                    <a:moveTo>
                      <a:pt x="741" y="13"/>
                    </a:moveTo>
                    <a:lnTo>
                      <a:pt x="724" y="7"/>
                    </a:lnTo>
                    <a:lnTo>
                      <a:pt x="684" y="36"/>
                    </a:lnTo>
                    <a:lnTo>
                      <a:pt x="642" y="31"/>
                    </a:lnTo>
                    <a:lnTo>
                      <a:pt x="621" y="52"/>
                    </a:lnTo>
                    <a:lnTo>
                      <a:pt x="597" y="34"/>
                    </a:lnTo>
                    <a:lnTo>
                      <a:pt x="549" y="34"/>
                    </a:lnTo>
                    <a:lnTo>
                      <a:pt x="496" y="60"/>
                    </a:lnTo>
                    <a:lnTo>
                      <a:pt x="415" y="76"/>
                    </a:lnTo>
                    <a:lnTo>
                      <a:pt x="360" y="64"/>
                    </a:lnTo>
                    <a:lnTo>
                      <a:pt x="318" y="64"/>
                    </a:lnTo>
                    <a:lnTo>
                      <a:pt x="277" y="76"/>
                    </a:lnTo>
                    <a:lnTo>
                      <a:pt x="244" y="27"/>
                    </a:lnTo>
                    <a:lnTo>
                      <a:pt x="177" y="0"/>
                    </a:lnTo>
                    <a:lnTo>
                      <a:pt x="148" y="4"/>
                    </a:lnTo>
                    <a:lnTo>
                      <a:pt x="132" y="28"/>
                    </a:lnTo>
                    <a:lnTo>
                      <a:pt x="96" y="25"/>
                    </a:lnTo>
                    <a:lnTo>
                      <a:pt x="51" y="0"/>
                    </a:lnTo>
                    <a:lnTo>
                      <a:pt x="13" y="22"/>
                    </a:lnTo>
                    <a:lnTo>
                      <a:pt x="0" y="111"/>
                    </a:lnTo>
                    <a:lnTo>
                      <a:pt x="36" y="154"/>
                    </a:lnTo>
                    <a:lnTo>
                      <a:pt x="99" y="160"/>
                    </a:lnTo>
                    <a:lnTo>
                      <a:pt x="114" y="189"/>
                    </a:lnTo>
                    <a:lnTo>
                      <a:pt x="154" y="207"/>
                    </a:lnTo>
                    <a:lnTo>
                      <a:pt x="174" y="237"/>
                    </a:lnTo>
                    <a:lnTo>
                      <a:pt x="231" y="259"/>
                    </a:lnTo>
                    <a:lnTo>
                      <a:pt x="277" y="319"/>
                    </a:lnTo>
                    <a:lnTo>
                      <a:pt x="300" y="318"/>
                    </a:lnTo>
                    <a:lnTo>
                      <a:pt x="346" y="334"/>
                    </a:lnTo>
                    <a:lnTo>
                      <a:pt x="399" y="334"/>
                    </a:lnTo>
                    <a:lnTo>
                      <a:pt x="393" y="355"/>
                    </a:lnTo>
                    <a:lnTo>
                      <a:pt x="411" y="357"/>
                    </a:lnTo>
                    <a:lnTo>
                      <a:pt x="444" y="402"/>
                    </a:lnTo>
                    <a:lnTo>
                      <a:pt x="451" y="426"/>
                    </a:lnTo>
                    <a:lnTo>
                      <a:pt x="544" y="478"/>
                    </a:lnTo>
                    <a:lnTo>
                      <a:pt x="588" y="483"/>
                    </a:lnTo>
                    <a:lnTo>
                      <a:pt x="607" y="495"/>
                    </a:lnTo>
                    <a:lnTo>
                      <a:pt x="618" y="474"/>
                    </a:lnTo>
                    <a:lnTo>
                      <a:pt x="598" y="451"/>
                    </a:lnTo>
                    <a:lnTo>
                      <a:pt x="618" y="430"/>
                    </a:lnTo>
                    <a:lnTo>
                      <a:pt x="624" y="405"/>
                    </a:lnTo>
                    <a:lnTo>
                      <a:pt x="651" y="388"/>
                    </a:lnTo>
                    <a:lnTo>
                      <a:pt x="627" y="339"/>
                    </a:lnTo>
                    <a:lnTo>
                      <a:pt x="628" y="309"/>
                    </a:lnTo>
                    <a:lnTo>
                      <a:pt x="609" y="265"/>
                    </a:lnTo>
                    <a:lnTo>
                      <a:pt x="615" y="237"/>
                    </a:lnTo>
                    <a:lnTo>
                      <a:pt x="628" y="205"/>
                    </a:lnTo>
                    <a:lnTo>
                      <a:pt x="628" y="171"/>
                    </a:lnTo>
                    <a:lnTo>
                      <a:pt x="652" y="147"/>
                    </a:lnTo>
                    <a:lnTo>
                      <a:pt x="666" y="112"/>
                    </a:lnTo>
                    <a:lnTo>
                      <a:pt x="723" y="66"/>
                    </a:lnTo>
                    <a:lnTo>
                      <a:pt x="720" y="40"/>
                    </a:lnTo>
                    <a:lnTo>
                      <a:pt x="741" y="13"/>
                    </a:lnTo>
                    <a:close/>
                  </a:path>
                </a:pathLst>
              </a:custGeom>
              <a:solidFill>
                <a:srgbClr val="8DB7F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E2FF3291-1C32-FCBA-4945-F21D10435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431" y="5261113"/>
                <a:ext cx="34925" cy="31750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5 h 24"/>
                  <a:gd name="T4" fmla="*/ 19 w 24"/>
                  <a:gd name="T5" fmla="*/ 0 h 24"/>
                  <a:gd name="T6" fmla="*/ 0 w 24"/>
                  <a:gd name="T7" fmla="*/ 3 h 24"/>
                  <a:gd name="T8" fmla="*/ 12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5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93B1D7C5-BC4F-2247-6F6B-E6FB465E2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743" y="5202375"/>
                <a:ext cx="28575" cy="22225"/>
              </a:xfrm>
              <a:custGeom>
                <a:avLst/>
                <a:gdLst>
                  <a:gd name="T0" fmla="*/ 8 w 20"/>
                  <a:gd name="T1" fmla="*/ 17 h 17"/>
                  <a:gd name="T2" fmla="*/ 20 w 20"/>
                  <a:gd name="T3" fmla="*/ 8 h 17"/>
                  <a:gd name="T4" fmla="*/ 15 w 20"/>
                  <a:gd name="T5" fmla="*/ 2 h 17"/>
                  <a:gd name="T6" fmla="*/ 0 w 20"/>
                  <a:gd name="T7" fmla="*/ 0 h 17"/>
                  <a:gd name="T8" fmla="*/ 8 w 20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8" y="17"/>
                    </a:moveTo>
                    <a:lnTo>
                      <a:pt x="20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0CED024B-6EA0-4DF2-6A17-E3F0D3CDA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256" y="5218250"/>
                <a:ext cx="28575" cy="26988"/>
              </a:xfrm>
              <a:custGeom>
                <a:avLst/>
                <a:gdLst>
                  <a:gd name="T0" fmla="*/ 3 w 20"/>
                  <a:gd name="T1" fmla="*/ 15 h 21"/>
                  <a:gd name="T2" fmla="*/ 11 w 20"/>
                  <a:gd name="T3" fmla="*/ 21 h 21"/>
                  <a:gd name="T4" fmla="*/ 20 w 20"/>
                  <a:gd name="T5" fmla="*/ 8 h 21"/>
                  <a:gd name="T6" fmla="*/ 15 w 20"/>
                  <a:gd name="T7" fmla="*/ 2 h 21"/>
                  <a:gd name="T8" fmla="*/ 0 w 20"/>
                  <a:gd name="T9" fmla="*/ 0 h 21"/>
                  <a:gd name="T10" fmla="*/ 3 w 20"/>
                  <a:gd name="T11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3" y="15"/>
                    </a:moveTo>
                    <a:lnTo>
                      <a:pt x="11" y="21"/>
                    </a:lnTo>
                    <a:lnTo>
                      <a:pt x="20" y="8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1D6864A4-2622-5960-841A-8E069DEA0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956" y="5200788"/>
                <a:ext cx="22225" cy="23813"/>
              </a:xfrm>
              <a:custGeom>
                <a:avLst/>
                <a:gdLst>
                  <a:gd name="T0" fmla="*/ 4 w 16"/>
                  <a:gd name="T1" fmla="*/ 18 h 18"/>
                  <a:gd name="T2" fmla="*/ 16 w 16"/>
                  <a:gd name="T3" fmla="*/ 9 h 18"/>
                  <a:gd name="T4" fmla="*/ 11 w 16"/>
                  <a:gd name="T5" fmla="*/ 0 h 18"/>
                  <a:gd name="T6" fmla="*/ 0 w 16"/>
                  <a:gd name="T7" fmla="*/ 1 h 18"/>
                  <a:gd name="T8" fmla="*/ 4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lnTo>
                      <a:pt x="16" y="9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847A8AE5-B882-2BE6-2A33-CE8F4B132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368" y="5861188"/>
                <a:ext cx="49212" cy="39688"/>
              </a:xfrm>
              <a:custGeom>
                <a:avLst/>
                <a:gdLst>
                  <a:gd name="T0" fmla="*/ 11 w 35"/>
                  <a:gd name="T1" fmla="*/ 21 h 30"/>
                  <a:gd name="T2" fmla="*/ 23 w 35"/>
                  <a:gd name="T3" fmla="*/ 30 h 30"/>
                  <a:gd name="T4" fmla="*/ 35 w 35"/>
                  <a:gd name="T5" fmla="*/ 13 h 30"/>
                  <a:gd name="T6" fmla="*/ 18 w 35"/>
                  <a:gd name="T7" fmla="*/ 0 h 30"/>
                  <a:gd name="T8" fmla="*/ 0 w 35"/>
                  <a:gd name="T9" fmla="*/ 6 h 30"/>
                  <a:gd name="T10" fmla="*/ 11 w 35"/>
                  <a:gd name="T11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0">
                    <a:moveTo>
                      <a:pt x="11" y="21"/>
                    </a:moveTo>
                    <a:lnTo>
                      <a:pt x="23" y="30"/>
                    </a:lnTo>
                    <a:lnTo>
                      <a:pt x="35" y="13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defTabSz="1007900"/>
                <a:endParaRPr lang="en-GB" altLang="zh-CN" sz="1100" kern="0">
                  <a:solidFill>
                    <a:srgbClr val="FFFFFF"/>
                  </a:solidFill>
                  <a:latin typeface="Segoe UI" panose="020B0502040204020203" pitchFamily="34" charset="0"/>
                  <a:ea typeface="宋体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E0FB4FE-CF38-CA36-E611-4AD265C3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355" y="4680866"/>
              <a:ext cx="43463" cy="61448"/>
            </a:xfrm>
            <a:custGeom>
              <a:avLst/>
              <a:gdLst>
                <a:gd name="T0" fmla="*/ 4 w 33"/>
                <a:gd name="T1" fmla="*/ 49 h 49"/>
                <a:gd name="T2" fmla="*/ 33 w 33"/>
                <a:gd name="T3" fmla="*/ 39 h 49"/>
                <a:gd name="T4" fmla="*/ 33 w 33"/>
                <a:gd name="T5" fmla="*/ 13 h 49"/>
                <a:gd name="T6" fmla="*/ 16 w 33"/>
                <a:gd name="T7" fmla="*/ 0 h 49"/>
                <a:gd name="T8" fmla="*/ 0 w 33"/>
                <a:gd name="T9" fmla="*/ 16 h 49"/>
                <a:gd name="T10" fmla="*/ 4 w 33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9">
                  <a:moveTo>
                    <a:pt x="4" y="49"/>
                  </a:moveTo>
                  <a:lnTo>
                    <a:pt x="33" y="39"/>
                  </a:lnTo>
                  <a:lnTo>
                    <a:pt x="33" y="1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26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FE42B2B-FD7D-FEEB-494A-4F0AA402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93" y="4628412"/>
              <a:ext cx="31473" cy="44961"/>
            </a:xfrm>
            <a:custGeom>
              <a:avLst/>
              <a:gdLst>
                <a:gd name="T0" fmla="*/ 11 w 23"/>
                <a:gd name="T1" fmla="*/ 36 h 36"/>
                <a:gd name="T2" fmla="*/ 23 w 23"/>
                <a:gd name="T3" fmla="*/ 18 h 36"/>
                <a:gd name="T4" fmla="*/ 11 w 23"/>
                <a:gd name="T5" fmla="*/ 0 h 36"/>
                <a:gd name="T6" fmla="*/ 0 w 23"/>
                <a:gd name="T7" fmla="*/ 13 h 36"/>
                <a:gd name="T8" fmla="*/ 11 w 2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23" y="18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26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zh-CN" sz="1100" kern="0">
                <a:solidFill>
                  <a:srgbClr val="FFFFFF"/>
                </a:solidFill>
                <a:latin typeface="Segoe UI" panose="020B0502040204020203" pitchFamily="34" charset="0"/>
                <a:ea typeface="宋体"/>
                <a:cs typeface="Segoe UI" panose="020B0502040204020203" pitchFamily="34" charset="0"/>
              </a:endParaRPr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C849554-420A-C6F1-DE65-B81555CB8C04}"/>
              </a:ext>
            </a:extLst>
          </p:cNvPr>
          <p:cNvSpPr txBox="1"/>
          <p:nvPr/>
        </p:nvSpPr>
        <p:spPr>
          <a:xfrm>
            <a:off x="5590785" y="1205483"/>
            <a:ext cx="86486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Distribuzione </a:t>
            </a:r>
            <a:r>
              <a:rPr lang="it-IT" sz="1800" b="1">
                <a:solidFill>
                  <a:srgbClr val="FFFFFF"/>
                </a:solidFill>
              </a:rPr>
              <a:t>imprese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familiari per macroarea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% </a:t>
            </a:r>
            <a:r>
              <a:rPr lang="it-IT">
                <a:solidFill>
                  <a:srgbClr val="FFFFFF"/>
                </a:solidFill>
              </a:rPr>
              <a:t>su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totale</a:t>
            </a:r>
          </a:p>
        </p:txBody>
      </p:sp>
      <p:graphicFrame>
        <p:nvGraphicFramePr>
          <p:cNvPr id="49" name="Grafico 48">
            <a:extLst>
              <a:ext uri="{FF2B5EF4-FFF2-40B4-BE49-F238E27FC236}">
                <a16:creationId xmlns:a16="http://schemas.microsoft.com/office/drawing/2014/main" id="{11AA3FCF-BAE7-9773-6831-FFA35E048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665393"/>
              </p:ext>
            </p:extLst>
          </p:nvPr>
        </p:nvGraphicFramePr>
        <p:xfrm>
          <a:off x="980537" y="1821036"/>
          <a:ext cx="5854420" cy="511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1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3638-7127-F4CA-5B7F-65DB93A6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BBFE9-63C8-2B6E-0A4E-73F424030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BB4868D-E50C-32F4-12EF-FCDB7D9B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Solidità patrimoniale e sostenibilità finanziaria maggiore per le imprese familiari,</a:t>
            </a:r>
            <a:br>
              <a:rPr lang="it-IT"/>
            </a:br>
            <a:r>
              <a:rPr lang="it-IT"/>
              <a:t>simile marginalità e propensione ad investire </a:t>
            </a:r>
            <a:endParaRPr lang="en-IN"/>
          </a:p>
        </p:txBody>
      </p:sp>
      <p:sp>
        <p:nvSpPr>
          <p:cNvPr id="45" name="Oval 28">
            <a:extLst>
              <a:ext uri="{FF2B5EF4-FFF2-40B4-BE49-F238E27FC236}">
                <a16:creationId xmlns:a16="http://schemas.microsoft.com/office/drawing/2014/main" id="{1914BA8A-1B8F-7CB8-D922-4F6484125585}"/>
              </a:ext>
            </a:extLst>
          </p:cNvPr>
          <p:cNvSpPr/>
          <p:nvPr/>
        </p:nvSpPr>
        <p:spPr>
          <a:xfrm>
            <a:off x="3037493" y="3531548"/>
            <a:ext cx="2156778" cy="2156778"/>
          </a:xfrm>
          <a:prstGeom prst="ellipse">
            <a:avLst/>
          </a:prstGeom>
          <a:noFill/>
          <a:ln w="19050" cap="flat" cmpd="sng" algn="ctr">
            <a:solidFill>
              <a:srgbClr val="B2B8C3"/>
            </a:solidFill>
            <a:prstDash val="solid"/>
            <a:miter lim="800000"/>
          </a:ln>
          <a:effectLst/>
        </p:spPr>
        <p:txBody>
          <a:bodyPr lIns="0" tIns="108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EBIT Interest coverage</a:t>
            </a:r>
          </a:p>
          <a:p>
            <a:pPr marL="5145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n-US" sz="1850" b="0" i="0" u="none" strike="noStrike" kern="0" cap="none" spc="0" normalizeH="0" baseline="0" noProof="0">
                <a:ln>
                  <a:noFill/>
                </a:ln>
                <a:solidFill>
                  <a:srgbClr val="14A6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6.9x</a:t>
            </a:r>
            <a:r>
              <a:rPr kumimoji="0" lang="en-US" sz="18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vs 5.3x</a:t>
            </a:r>
          </a:p>
        </p:txBody>
      </p:sp>
      <p:sp>
        <p:nvSpPr>
          <p:cNvPr id="46" name="Oval 29">
            <a:extLst>
              <a:ext uri="{FF2B5EF4-FFF2-40B4-BE49-F238E27FC236}">
                <a16:creationId xmlns:a16="http://schemas.microsoft.com/office/drawing/2014/main" id="{B5FC2DA8-0426-3326-2580-6208F9B2F661}"/>
              </a:ext>
            </a:extLst>
          </p:cNvPr>
          <p:cNvSpPr/>
          <p:nvPr/>
        </p:nvSpPr>
        <p:spPr>
          <a:xfrm>
            <a:off x="431900" y="3531548"/>
            <a:ext cx="2156778" cy="2156778"/>
          </a:xfrm>
          <a:prstGeom prst="ellipse">
            <a:avLst/>
          </a:prstGeom>
          <a:noFill/>
          <a:ln w="19050" cap="flat" cmpd="sng" algn="ctr">
            <a:solidFill>
              <a:srgbClr val="B2B8C3"/>
            </a:solidFill>
            <a:prstDash val="solid"/>
            <a:miter lim="800000"/>
          </a:ln>
          <a:effectLst/>
        </p:spPr>
        <p:txBody>
          <a:bodyPr lIns="0" tIns="108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Patrimonio Netto/Attivo</a:t>
            </a:r>
          </a:p>
          <a:p>
            <a:pPr marL="5145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s-ES" sz="1850" b="0" i="0" u="none" strike="noStrike" kern="0" cap="none" spc="0" normalizeH="0" baseline="0" noProof="0">
                <a:ln>
                  <a:noFill/>
                </a:ln>
                <a:solidFill>
                  <a:srgbClr val="14A6FF"/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32.8% </a:t>
            </a:r>
            <a:r>
              <a:rPr kumimoji="0" lang="es-ES" sz="18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vs 29.6%</a:t>
            </a:r>
            <a:endParaRPr kumimoji="0" lang="en-US" sz="185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7" name="Oval 31">
            <a:extLst>
              <a:ext uri="{FF2B5EF4-FFF2-40B4-BE49-F238E27FC236}">
                <a16:creationId xmlns:a16="http://schemas.microsoft.com/office/drawing/2014/main" id="{155715B3-B9E4-D239-FF4B-2F48C1E2C699}"/>
              </a:ext>
            </a:extLst>
          </p:cNvPr>
          <p:cNvSpPr/>
          <p:nvPr/>
        </p:nvSpPr>
        <p:spPr>
          <a:xfrm>
            <a:off x="3736142" y="3191703"/>
            <a:ext cx="759482" cy="759482"/>
          </a:xfrm>
          <a:prstGeom prst="ellipse">
            <a:avLst/>
          </a:prstGeom>
          <a:solidFill>
            <a:srgbClr val="00A3E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8" name="Oval 33">
            <a:extLst>
              <a:ext uri="{FF2B5EF4-FFF2-40B4-BE49-F238E27FC236}">
                <a16:creationId xmlns:a16="http://schemas.microsoft.com/office/drawing/2014/main" id="{6097AB58-F36D-D43B-B03F-EB1B81087269}"/>
              </a:ext>
            </a:extLst>
          </p:cNvPr>
          <p:cNvSpPr/>
          <p:nvPr/>
        </p:nvSpPr>
        <p:spPr>
          <a:xfrm>
            <a:off x="1130549" y="3191703"/>
            <a:ext cx="759482" cy="759482"/>
          </a:xfrm>
          <a:prstGeom prst="ellipse">
            <a:avLst/>
          </a:prstGeom>
          <a:solidFill>
            <a:srgbClr val="0079C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9" name="Oval 37">
            <a:extLst>
              <a:ext uri="{FF2B5EF4-FFF2-40B4-BE49-F238E27FC236}">
                <a16:creationId xmlns:a16="http://schemas.microsoft.com/office/drawing/2014/main" id="{D6E40C11-D23E-A2F2-B1EB-1130E3B259CA}"/>
              </a:ext>
            </a:extLst>
          </p:cNvPr>
          <p:cNvSpPr/>
          <p:nvPr/>
        </p:nvSpPr>
        <p:spPr>
          <a:xfrm>
            <a:off x="8248679" y="3531548"/>
            <a:ext cx="2156778" cy="2156778"/>
          </a:xfrm>
          <a:prstGeom prst="ellipse">
            <a:avLst/>
          </a:prstGeom>
          <a:noFill/>
          <a:ln w="19050" cap="flat" cmpd="sng" algn="ctr">
            <a:solidFill>
              <a:srgbClr val="B2B8C3"/>
            </a:solidFill>
            <a:prstDash val="solid"/>
            <a:miter lim="800000"/>
          </a:ln>
          <a:effectLst/>
        </p:spPr>
        <p:txBody>
          <a:bodyPr lIns="0" tIns="108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Capex su Ricavi</a:t>
            </a:r>
          </a:p>
          <a:p>
            <a:pPr marL="5145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s-ES" altLang="zh-CN" sz="1850" b="0" i="0" u="none" strike="noStrike" kern="0" cap="none" spc="0" normalizeH="0" baseline="0" noProof="0">
                <a:ln>
                  <a:noFill/>
                </a:ln>
                <a:solidFill>
                  <a:srgbClr val="14A6FF"/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2.1%</a:t>
            </a:r>
            <a:r>
              <a:rPr kumimoji="0" lang="es-ES" altLang="zh-CN" sz="18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 vs 2.2%</a:t>
            </a:r>
            <a:endParaRPr kumimoji="0" lang="en-US" sz="185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Oval 38">
            <a:extLst>
              <a:ext uri="{FF2B5EF4-FFF2-40B4-BE49-F238E27FC236}">
                <a16:creationId xmlns:a16="http://schemas.microsoft.com/office/drawing/2014/main" id="{ED73F242-3F22-850D-2B2E-633129738B76}"/>
              </a:ext>
            </a:extLst>
          </p:cNvPr>
          <p:cNvSpPr/>
          <p:nvPr/>
        </p:nvSpPr>
        <p:spPr>
          <a:xfrm>
            <a:off x="5643086" y="3531548"/>
            <a:ext cx="2156778" cy="2156778"/>
          </a:xfrm>
          <a:prstGeom prst="ellipse">
            <a:avLst/>
          </a:prstGeom>
          <a:noFill/>
          <a:ln w="19050" cap="flat" cmpd="sng" algn="ctr">
            <a:solidFill>
              <a:srgbClr val="B2B8C3"/>
            </a:solidFill>
            <a:prstDash val="solid"/>
            <a:miter lim="800000"/>
          </a:ln>
          <a:effectLst/>
        </p:spPr>
        <p:txBody>
          <a:bodyPr lIns="0" tIns="108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EBITDA margin</a:t>
            </a:r>
          </a:p>
          <a:p>
            <a:pPr marL="5145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s-ES" sz="1850" b="0" i="0" u="none" strike="noStrike" kern="0" cap="none" spc="0" normalizeH="0" baseline="0" noProof="0">
                <a:ln>
                  <a:noFill/>
                </a:ln>
                <a:solidFill>
                  <a:srgbClr val="14A6FF"/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8.2% </a:t>
            </a:r>
            <a:r>
              <a:rPr kumimoji="0" lang="es-ES" sz="18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vs 8.0%</a:t>
            </a:r>
            <a:endParaRPr kumimoji="0" lang="en-US" sz="185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1" name="Oval 40">
            <a:extLst>
              <a:ext uri="{FF2B5EF4-FFF2-40B4-BE49-F238E27FC236}">
                <a16:creationId xmlns:a16="http://schemas.microsoft.com/office/drawing/2014/main" id="{5B6F1B9C-B9DA-2561-2813-D1375CD3C19D}"/>
              </a:ext>
            </a:extLst>
          </p:cNvPr>
          <p:cNvSpPr/>
          <p:nvPr/>
        </p:nvSpPr>
        <p:spPr>
          <a:xfrm>
            <a:off x="8947328" y="3191703"/>
            <a:ext cx="759482" cy="759482"/>
          </a:xfrm>
          <a:prstGeom prst="ellipse">
            <a:avLst/>
          </a:prstGeom>
          <a:solidFill>
            <a:srgbClr val="32587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2" name="Oval 42">
            <a:extLst>
              <a:ext uri="{FF2B5EF4-FFF2-40B4-BE49-F238E27FC236}">
                <a16:creationId xmlns:a16="http://schemas.microsoft.com/office/drawing/2014/main" id="{35A092D3-9449-DD38-0161-BCF46B319C5A}"/>
              </a:ext>
            </a:extLst>
          </p:cNvPr>
          <p:cNvSpPr/>
          <p:nvPr/>
        </p:nvSpPr>
        <p:spPr>
          <a:xfrm>
            <a:off x="6341735" y="3191703"/>
            <a:ext cx="759482" cy="759482"/>
          </a:xfrm>
          <a:prstGeom prst="ellipse">
            <a:avLst/>
          </a:prstGeom>
          <a:solidFill>
            <a:srgbClr val="AFAFB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3" name="Oval 47">
            <a:extLst>
              <a:ext uri="{FF2B5EF4-FFF2-40B4-BE49-F238E27FC236}">
                <a16:creationId xmlns:a16="http://schemas.microsoft.com/office/drawing/2014/main" id="{3F603F9C-2972-A5BA-B4A2-37CBA71A651B}"/>
              </a:ext>
            </a:extLst>
          </p:cNvPr>
          <p:cNvSpPr/>
          <p:nvPr/>
        </p:nvSpPr>
        <p:spPr>
          <a:xfrm>
            <a:off x="10854272" y="3531548"/>
            <a:ext cx="2156778" cy="2156778"/>
          </a:xfrm>
          <a:prstGeom prst="ellipse">
            <a:avLst/>
          </a:prstGeom>
          <a:noFill/>
          <a:ln w="19050" cap="flat" cmpd="sng" algn="ctr">
            <a:solidFill>
              <a:srgbClr val="B2B8C3"/>
            </a:solidFill>
            <a:prstDash val="solid"/>
            <a:miter lim="800000"/>
          </a:ln>
          <a:effectLst/>
        </p:spPr>
        <p:txBody>
          <a:bodyPr lIns="0" tIns="108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CAGR Ricavi 3 anni</a:t>
            </a:r>
          </a:p>
          <a:p>
            <a:pPr marL="5145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r>
              <a:rPr kumimoji="0" lang="es-ES" altLang="zh-CN" sz="1850" b="0" i="0" u="none" strike="noStrike" kern="0" cap="none" spc="0" normalizeH="0" baseline="0" noProof="0">
                <a:ln>
                  <a:noFill/>
                </a:ln>
                <a:solidFill>
                  <a:srgbClr val="14A6FF"/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12.6% </a:t>
            </a:r>
            <a:r>
              <a:rPr kumimoji="0" lang="es-ES" altLang="zh-CN" sz="18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Source Sans Pro"/>
                <a:ea typeface="Lato Light" panose="020F0502020204030203" pitchFamily="34" charset="0"/>
                <a:cs typeface="Lato Light" panose="020F0502020204030203" pitchFamily="34" charset="0"/>
              </a:rPr>
              <a:t>vs 18.2% </a:t>
            </a:r>
            <a:endParaRPr kumimoji="0" lang="en-US" sz="185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48">
            <a:extLst>
              <a:ext uri="{FF2B5EF4-FFF2-40B4-BE49-F238E27FC236}">
                <a16:creationId xmlns:a16="http://schemas.microsoft.com/office/drawing/2014/main" id="{1C1CC768-97D4-F856-758D-C50A892BC6F2}"/>
              </a:ext>
            </a:extLst>
          </p:cNvPr>
          <p:cNvSpPr/>
          <p:nvPr/>
        </p:nvSpPr>
        <p:spPr>
          <a:xfrm>
            <a:off x="11552921" y="3191703"/>
            <a:ext cx="759482" cy="759482"/>
          </a:xfrm>
          <a:prstGeom prst="ellipse">
            <a:avLst/>
          </a:prstGeom>
          <a:solidFill>
            <a:srgbClr val="B2B8C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100000"/>
                </a:srgbClr>
              </a:buClr>
              <a:buSzTx/>
              <a:buFont typeface="Source Sans Pro Light" panose="020B0604020202020204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15B64AF-DA34-B8D9-5555-604E6B55AA99}"/>
              </a:ext>
            </a:extLst>
          </p:cNvPr>
          <p:cNvSpPr txBox="1"/>
          <p:nvPr/>
        </p:nvSpPr>
        <p:spPr>
          <a:xfrm>
            <a:off x="4637016" y="2124081"/>
            <a:ext cx="42784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Imprese familiari</a:t>
            </a: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2DC3A447-D1DA-BBA1-DD4C-AECBE7E351C2}"/>
              </a:ext>
            </a:extLst>
          </p:cNvPr>
          <p:cNvSpPr/>
          <p:nvPr/>
        </p:nvSpPr>
        <p:spPr>
          <a:xfrm>
            <a:off x="4346611" y="2181411"/>
            <a:ext cx="237600" cy="236668"/>
          </a:xfrm>
          <a:prstGeom prst="rect">
            <a:avLst/>
          </a:prstGeom>
          <a:solidFill>
            <a:srgbClr val="0079C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A75DB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23C922B-86B2-0CB0-4A1D-71454A8AD9D6}"/>
              </a:ext>
            </a:extLst>
          </p:cNvPr>
          <p:cNvSpPr txBox="1"/>
          <p:nvPr/>
        </p:nvSpPr>
        <p:spPr>
          <a:xfrm>
            <a:off x="6818574" y="2124081"/>
            <a:ext cx="3211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Imprese non familiari</a:t>
            </a:r>
            <a:endParaRPr kumimoji="0" lang="it-IT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DB5E9513-1702-319A-84E7-3EF6D6F98B1A}"/>
              </a:ext>
            </a:extLst>
          </p:cNvPr>
          <p:cNvSpPr/>
          <p:nvPr/>
        </p:nvSpPr>
        <p:spPr>
          <a:xfrm>
            <a:off x="6496348" y="2181411"/>
            <a:ext cx="237600" cy="236668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143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59" name="Graphic 35">
            <a:extLst>
              <a:ext uri="{FF2B5EF4-FFF2-40B4-BE49-F238E27FC236}">
                <a16:creationId xmlns:a16="http://schemas.microsoft.com/office/drawing/2014/main" id="{F02E5AA2-DC94-C791-8E93-7E4F1AB2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24" y="3330478"/>
            <a:ext cx="506224" cy="506224"/>
          </a:xfrm>
          <a:prstGeom prst="rect">
            <a:avLst/>
          </a:prstGeom>
        </p:spPr>
      </p:pic>
      <p:pic>
        <p:nvPicPr>
          <p:cNvPr id="60" name="Graphic 18">
            <a:extLst>
              <a:ext uri="{FF2B5EF4-FFF2-40B4-BE49-F238E27FC236}">
                <a16:creationId xmlns:a16="http://schemas.microsoft.com/office/drawing/2014/main" id="{F64B691E-2260-20A7-C45D-8601358ED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686127" y="3330478"/>
            <a:ext cx="506224" cy="506224"/>
          </a:xfrm>
          <a:prstGeom prst="rect">
            <a:avLst/>
          </a:prstGeom>
        </p:spPr>
      </p:pic>
      <p:pic>
        <p:nvPicPr>
          <p:cNvPr id="61" name="Graphic 52">
            <a:extLst>
              <a:ext uri="{FF2B5EF4-FFF2-40B4-BE49-F238E27FC236}">
                <a16:creationId xmlns:a16="http://schemas.microsoft.com/office/drawing/2014/main" id="{09719882-0650-237C-2933-C02FE4D72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68264" y="3330478"/>
            <a:ext cx="506224" cy="506224"/>
          </a:xfrm>
          <a:prstGeom prst="rect">
            <a:avLst/>
          </a:prstGeom>
        </p:spPr>
      </p:pic>
      <p:pic>
        <p:nvPicPr>
          <p:cNvPr id="62" name="Graphic 56">
            <a:extLst>
              <a:ext uri="{FF2B5EF4-FFF2-40B4-BE49-F238E27FC236}">
                <a16:creationId xmlns:a16="http://schemas.microsoft.com/office/drawing/2014/main" id="{538F586A-4B8E-0F2B-4BC5-4B60FD971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73956" y="3330478"/>
            <a:ext cx="506224" cy="506224"/>
          </a:xfrm>
          <a:prstGeom prst="rect">
            <a:avLst/>
          </a:prstGeom>
        </p:spPr>
      </p:pic>
      <p:pic>
        <p:nvPicPr>
          <p:cNvPr id="63" name="Graphic 30">
            <a:extLst>
              <a:ext uri="{FF2B5EF4-FFF2-40B4-BE49-F238E27FC236}">
                <a16:creationId xmlns:a16="http://schemas.microsoft.com/office/drawing/2014/main" id="{963E2BE6-8A49-DB61-4C09-A81A7C1609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62770" y="3330478"/>
            <a:ext cx="506224" cy="5062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34609A-B30A-5FAE-F256-C332BC2CA2FD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</a:t>
            </a:r>
          </a:p>
        </p:txBody>
      </p:sp>
    </p:spTree>
    <p:extLst>
      <p:ext uri="{BB962C8B-B14F-4D97-AF65-F5344CB8AC3E}">
        <p14:creationId xmlns:p14="http://schemas.microsoft.com/office/powerpoint/2010/main" val="36193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B43BA-5821-4E20-B763-0569A245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Il rischio di credito delle imprese familiari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2EC2EA-4553-67AA-0A46-546643FA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Le imprese familiari risultano meno rischiose…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514D853B-705F-DCEA-8408-817959538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300789"/>
              </p:ext>
            </p:extLst>
          </p:nvPr>
        </p:nvGraphicFramePr>
        <p:xfrm>
          <a:off x="546102" y="1647186"/>
          <a:ext cx="8648699" cy="519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33DEA5-7BB3-4B95-FACA-8B1E307EB481}"/>
              </a:ext>
            </a:extLst>
          </p:cNvPr>
          <p:cNvSpPr txBox="1"/>
          <p:nvPr/>
        </p:nvSpPr>
        <p:spPr>
          <a:xfrm>
            <a:off x="432000" y="1122907"/>
            <a:ext cx="864869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Distribuzione dei rating, imprese familiari vs non familiari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% </a:t>
            </a:r>
            <a:r>
              <a:rPr lang="it-IT">
                <a:solidFill>
                  <a:srgbClr val="FFFFFF"/>
                </a:solidFill>
              </a:rPr>
              <a:t>su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totale, </a:t>
            </a:r>
            <a:r>
              <a:rPr lang="it-IT">
                <a:solidFill>
                  <a:srgbClr val="FFFFFF"/>
                </a:solidFill>
              </a:rPr>
              <a:t>Giugn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 2024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1DBC001-8D38-0ACC-48FC-1BA8974C1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04344"/>
              </p:ext>
            </p:extLst>
          </p:nvPr>
        </p:nvGraphicFramePr>
        <p:xfrm>
          <a:off x="9526639" y="1979366"/>
          <a:ext cx="3464848" cy="443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513">
                  <a:extLst>
                    <a:ext uri="{9D8B030D-6E8A-4147-A177-3AD203B41FA5}">
                      <a16:colId xmlns:a16="http://schemas.microsoft.com/office/drawing/2014/main" val="696905453"/>
                    </a:ext>
                  </a:extLst>
                </a:gridCol>
                <a:gridCol w="1478335">
                  <a:extLst>
                    <a:ext uri="{9D8B030D-6E8A-4147-A177-3AD203B41FA5}">
                      <a16:colId xmlns:a16="http://schemas.microsoft.com/office/drawing/2014/main" val="487648849"/>
                    </a:ext>
                  </a:extLst>
                </a:gridCol>
              </a:tblGrid>
              <a:tr h="1108116"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b="1" i="0" kern="1200">
                          <a:solidFill>
                            <a:schemeClr val="bg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b="1" kern="1200">
                          <a:solidFill>
                            <a:schemeClr val="bg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b="1" i="0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b="1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b="1" kern="1200" baseline="0" dirty="0">
                          <a:solidFill>
                            <a:schemeClr val="bg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1" i="0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1" i="1" kern="1200" baseline="0" dirty="0">
                          <a:solidFill>
                            <a:schemeClr val="bg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b="1" kern="1200" baseline="0">
                          <a:solidFill>
                            <a:schemeClr val="bg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b="1" i="0" kern="1200">
                          <a:solidFill>
                            <a:schemeClr val="bg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1593012" rtl="0" eaLnBrk="1" fontAlgn="auto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Tipologia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b="1" i="0" kern="1200">
                          <a:solidFill>
                            <a:schemeClr val="bg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b="1" kern="1200">
                          <a:solidFill>
                            <a:schemeClr val="bg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b="1" i="0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b="1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b="1" kern="1200" baseline="0" dirty="0">
                          <a:solidFill>
                            <a:schemeClr val="bg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1" i="0" kern="1200" dirty="0">
                          <a:solidFill>
                            <a:schemeClr val="bg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1" i="1" kern="1200" baseline="0" dirty="0">
                          <a:solidFill>
                            <a:schemeClr val="bg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b="1" kern="1200" baseline="0">
                          <a:solidFill>
                            <a:schemeClr val="bg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b="1" i="0" kern="1200">
                          <a:solidFill>
                            <a:schemeClr val="bg1"/>
                          </a:solidFill>
                          <a:latin typeface="Source Sans Pro"/>
                        </a:defRPr>
                      </a:lvl9pPr>
                    </a:lstStyle>
                    <a:p>
                      <a:pPr algn="ctr"/>
                      <a:r>
                        <a:rPr lang="it-IT" sz="1800" b="1" cap="none" spc="0">
                          <a:ln w="0"/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PD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59833"/>
                  </a:ext>
                </a:extLst>
              </a:tr>
              <a:tr h="1108116"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kern="12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0" i="1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kern="1200" baseline="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1593012" rtl="0" eaLnBrk="1" fontAlgn="t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Familiari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kern="12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0" i="1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kern="1200" baseline="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algn="ctr" fontAlgn="t"/>
                      <a:r>
                        <a:rPr lang="it-IT" sz="1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5.78%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449193"/>
                  </a:ext>
                </a:extLst>
              </a:tr>
              <a:tr h="1108116"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kern="12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0" i="1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kern="1200" baseline="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1593012" rtl="0" eaLnBrk="1" fontAlgn="t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Non familiari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Font typeface="Source Sans Pro" panose="020B0604020202020204" pitchFamily="34" charset="0"/>
                        <a:buNone/>
                        <a:defRPr sz="2011" kern="12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271534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75000"/>
                        <a:buFont typeface="Wingdings" panose="02000505000000020004" pitchFamily="50" charset="0"/>
                        <a:buChar char="•"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543067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509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814601" indent="-27153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754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l"/>
                        <a:defRPr lang="en-US" sz="1383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0" indent="0" algn="l" defTabSz="1593012" rtl="0" eaLnBrk="1" latinLnBrk="0" hangingPunct="1">
                        <a:lnSpc>
                          <a:spcPct val="100000"/>
                        </a:lnSpc>
                        <a:spcBef>
                          <a:spcPts val="1257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i="0" kern="1200" dirty="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754"/>
                        </a:spcBef>
                        <a:spcAft>
                          <a:spcPts val="251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defRPr lang="en-US" sz="2011" b="0" i="1" kern="1200" baseline="0" dirty="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0" indent="0" algn="l" defTabSz="1593012" rtl="0" eaLnBrk="1" latinLnBrk="0" hangingPunct="1">
                        <a:lnSpc>
                          <a:spcPct val="110000"/>
                        </a:lnSpc>
                        <a:spcBef>
                          <a:spcPts val="251"/>
                        </a:spcBef>
                        <a:buFont typeface="Source Sans Pro" panose="020B0604020202020204" pitchFamily="34" charset="0"/>
                        <a:buNone/>
                        <a:tabLst/>
                        <a:defRPr sz="1320" kern="1200" baseline="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284454" indent="-284454" algn="l" defTabSz="1593012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defRPr sz="1320" i="0" kern="12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1593012" rtl="0" eaLnBrk="1" fontAlgn="t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6.30%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26586"/>
                  </a:ext>
                </a:extLst>
              </a:tr>
              <a:tr h="1108116">
                <a:tc>
                  <a:txBody>
                    <a:bodyPr/>
                    <a:lstStyle/>
                    <a:p>
                      <a:pPr marL="0" marR="0" lvl="0" indent="0" algn="ctr" defTabSz="1593012" rtl="0" eaLnBrk="1" fontAlgn="t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Complessiva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93012" rtl="0" eaLnBrk="1" fontAlgn="t" latinLnBrk="0" hangingPunct="1">
                        <a:lnSpc>
                          <a:spcPct val="110000"/>
                        </a:lnSpc>
                        <a:spcBef>
                          <a:spcPts val="1760"/>
                        </a:spcBef>
                        <a:spcAft>
                          <a:spcPts val="754"/>
                        </a:spcAft>
                        <a:buClrTx/>
                        <a:buSzTx/>
                        <a:buFont typeface="Source Sans Pro" panose="020B0604020202020204" pitchFamily="34" charset="0"/>
                        <a:buNone/>
                        <a:tabLst/>
                        <a:defRPr/>
                      </a:pPr>
                      <a:r>
                        <a:rPr lang="it-IT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6.03%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40903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F49CA5-1D42-64EC-431C-B07B67650A29}"/>
              </a:ext>
            </a:extLst>
          </p:cNvPr>
          <p:cNvSpPr txBox="1"/>
          <p:nvPr/>
        </p:nvSpPr>
        <p:spPr>
          <a:xfrm>
            <a:off x="9414062" y="1245789"/>
            <a:ext cx="36900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Probabilità di default media</a:t>
            </a:r>
          </a:p>
          <a:p>
            <a:pPr marL="0" marR="0" lvl="0" indent="0" algn="ct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ource Sans Pro" panose="020B0604020202020204" pitchFamily="34" charset="0"/>
              <a:buNone/>
              <a:tabLst/>
              <a:defRPr/>
            </a:pPr>
            <a:r>
              <a:rPr lang="it-IT">
                <a:solidFill>
                  <a:srgbClr val="FFFFFF"/>
                </a:solidFill>
              </a:rPr>
              <a:t>Giugno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2024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EC0FB9-9FC6-02C8-E4D1-E15C1EF0DCBF}"/>
              </a:ext>
            </a:extLst>
          </p:cNvPr>
          <p:cNvSpPr txBox="1"/>
          <p:nvPr/>
        </p:nvSpPr>
        <p:spPr>
          <a:xfrm>
            <a:off x="300632" y="6976482"/>
            <a:ext cx="4491338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chemeClr val="bg1"/>
                </a:solidFill>
              </a:rPr>
              <a:t>Fonte: elaborazioni Cerved Rating Agency su un campione di 14K imprese con rating creditizio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15C3E81-CBF7-2B8E-73B1-EA0532447AEA}"/>
              </a:ext>
            </a:extLst>
          </p:cNvPr>
          <p:cNvSpPr/>
          <p:nvPr/>
        </p:nvSpPr>
        <p:spPr>
          <a:xfrm>
            <a:off x="9242801" y="1024568"/>
            <a:ext cx="4032524" cy="5673687"/>
          </a:xfrm>
          <a:prstGeom prst="roundRect">
            <a:avLst>
              <a:gd name="adj" fmla="val 3117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15287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644210676620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62580500995534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644210676620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heme/theme1.xml><?xml version="1.0" encoding="utf-8"?>
<a:theme xmlns:a="http://schemas.openxmlformats.org/drawingml/2006/main" name="5_ION PowerPoint Template 16:9">
  <a:themeElements>
    <a:clrScheme name="Cerved Rating Agency">
      <a:dk1>
        <a:srgbClr val="001437"/>
      </a:dk1>
      <a:lt1>
        <a:srgbClr val="FFFFFF"/>
      </a:lt1>
      <a:dk2>
        <a:srgbClr val="FFFFFF"/>
      </a:dk2>
      <a:lt2>
        <a:srgbClr val="001437"/>
      </a:lt2>
      <a:accent1>
        <a:srgbClr val="1E4CFC"/>
      </a:accent1>
      <a:accent2>
        <a:srgbClr val="4399FB"/>
      </a:accent2>
      <a:accent3>
        <a:srgbClr val="FA75DB"/>
      </a:accent3>
      <a:accent4>
        <a:srgbClr val="288C6B"/>
      </a:accent4>
      <a:accent5>
        <a:srgbClr val="8728F6"/>
      </a:accent5>
      <a:accent6>
        <a:srgbClr val="CFB200"/>
      </a:accent6>
      <a:hlink>
        <a:srgbClr val="4399FB"/>
      </a:hlink>
      <a:folHlink>
        <a:srgbClr val="4399FB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63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Navy">
      <a:srgbClr val="001437"/>
    </a:custClr>
    <a:custClr name="Green">
      <a:srgbClr val="00281E"/>
    </a:custClr>
    <a:custClr name="Aubergine">
      <a:srgbClr val="280A37"/>
    </a:custClr>
    <a:custClr name="Maroon">
      <a:srgbClr val="410A22"/>
    </a:custClr>
    <a:custClr name="Slate">
      <a:srgbClr val="232832"/>
    </a:custClr>
    <a:custClr name="Umber">
      <a:srgbClr val="372828"/>
    </a:custClr>
    <a:custClr name="White">
      <a:srgbClr val="FFFFFF"/>
    </a:custClr>
    <a:custClr name="Slate 90">
      <a:srgbClr val="393E47"/>
    </a:custClr>
    <a:custClr name="Slate 80">
      <a:srgbClr val="4F535B"/>
    </a:custClr>
    <a:custClr name="Slate 70">
      <a:srgbClr val="656970"/>
    </a:custClr>
    <a:custClr name="Lime">
      <a:srgbClr val="96C768"/>
    </a:custClr>
    <a:custClr name="Jade">
      <a:srgbClr val="00AE95"/>
    </a:custClr>
    <a:custClr name="Orange">
      <a:srgbClr val="F58B46"/>
    </a:custClr>
    <a:custClr name="Red">
      <a:srgbClr val="D64641"/>
    </a:custClr>
    <a:custClr name="Blue">
      <a:srgbClr val="00A4E6"/>
    </a:custClr>
    <a:custClr name="Purple">
      <a:srgbClr val="915AD7"/>
    </a:custClr>
    <a:custClr name="White">
      <a:srgbClr val="FFFFFF"/>
    </a:custClr>
    <a:custClr name="Slate 60">
      <a:srgbClr val="7B7E84"/>
    </a:custClr>
    <a:custClr name="Slate 50">
      <a:srgbClr val="919399"/>
    </a:custClr>
    <a:custClr name="Slate 40">
      <a:srgbClr val="A7A9AD"/>
    </a:custClr>
    <a:custClr name="Yellow">
      <a:srgbClr val="FEB131"/>
    </a:custClr>
    <a:custClr name="Wheat">
      <a:srgbClr val="EADAAC"/>
    </a:custClr>
    <a:custClr name="Brown">
      <a:srgbClr val="9F8278"/>
    </a:custClr>
    <a:custClr name="Quartz">
      <a:srgbClr val="AEAEB4"/>
    </a:custClr>
    <a:custClr name="Coral">
      <a:srgbClr val="F9AE91"/>
    </a:custClr>
    <a:custClr name="Dune">
      <a:srgbClr val="EFE8E0"/>
    </a:custClr>
    <a:custClr name="White">
      <a:srgbClr val="FFFFFF"/>
    </a:custClr>
    <a:custClr name="Slate 30">
      <a:srgbClr val="BDBEC1"/>
    </a:custClr>
    <a:custClr name="Slate 20">
      <a:srgbClr val="D3D4D6"/>
    </a:custClr>
    <a:custClr name="Slate 10">
      <a:srgbClr val="E9E9EA"/>
    </a:custClr>
    <a:custClr name="Red">
      <a:srgbClr val="FE0000"/>
    </a:custClr>
    <a:custClr name="Yellow">
      <a:srgbClr val="FFBE02"/>
    </a:custClr>
    <a:custClr name="Light Green">
      <a:srgbClr val="91DB9E"/>
    </a:custClr>
    <a:custClr name="Jungle Green">
      <a:srgbClr val="27C77A"/>
    </a:custClr>
    <a:custClr name="Forest Green">
      <a:srgbClr val="008E3F"/>
    </a:custClr>
    <a:custClr name="White">
      <a:srgbClr val="FFFFFF"/>
    </a:custClr>
    <a:custClr name="White">
      <a:srgbClr val="FFFFFF"/>
    </a:custClr>
    <a:custClr name="Traffic light - Red">
      <a:srgbClr val="D75641"/>
    </a:custClr>
    <a:custClr name="Traffic light - Amber">
      <a:srgbClr val="FEB131"/>
    </a:custClr>
    <a:custClr name="Traffic light - Green">
      <a:srgbClr val="96C869"/>
    </a:custClr>
    <a:custClr name="Dark Blue - Dublin Finance">
      <a:srgbClr val="0A4274"/>
    </a:custClr>
    <a:custClr name="Mid Blue 1 - Dublin Finance">
      <a:srgbClr val="477197"/>
    </a:custClr>
    <a:custClr name="Mid Blue 2 - Dublin Finance">
      <a:srgbClr val="C6D4F2"/>
    </a:custClr>
    <a:custClr name="Light Blue - Dublin Finance">
      <a:srgbClr val="E6ECF1"/>
    </a:custClr>
    <a:custClr name="Orange - Dublin Finance">
      <a:srgbClr val="F58C46"/>
    </a:custClr>
    <a:custClr name="Light Orange - Dublin Finance">
      <a:srgbClr val="FFE1C2"/>
    </a:custClr>
    <a:custClr name="Dark Grey - Dublin Finance">
      <a:srgbClr val="808080"/>
    </a:custClr>
    <a:custClr name="Mid Grey - Dublin Finance">
      <a:srgbClr val="BFBFBF"/>
    </a:custClr>
    <a:custClr name="Silver - Dublin Finance">
      <a:srgbClr val="F5F5F6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1" id="{1DD968E4-BB8F-4B67-AD0D-4E3163FD66D8}" vid="{5E707C17-678D-42C5-95D1-033046F0F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Pro Light"/>
        <a:font script="Hebr" typeface="Source Sans Pro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Pro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Pro Light"/>
        <a:font script="Hebr" typeface="Source Sans Pro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Pro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635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BC6851-1A2F-43DC-8B3B-4AB23537094B}">
  <we:reference id="wa104380278" version="1.0.0.6" store="en-GB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00.xml><?xml version="1.0" encoding="utf-8"?>
<TemplafySlideFormConfiguration><![CDATA[{"formFields":[],"formDataEntries":[]}]]></TemplafySlideFormConfiguration>
</file>

<file path=customXml/item101.xml><?xml version="1.0" encoding="utf-8"?>
<TemplafySlideTemplateConfiguration><![CDATA[{"slideVersion":0,"isValidatorEnabled":false,"isLocked":false,"elementsMetadata":[],"slideId":"637631612515848842","enableDocumentContentUpdater":true,"version":"1.11"}]]></TemplafySlideTemplateConfiguration>
</file>

<file path=customXml/item102.xml><?xml version="1.0" encoding="utf-8"?>
<TemplafySlideFormConfiguration><![CDATA[{"formFields":[],"formDataEntries":[]}]]></TemplafySlideFormConfiguration>
</file>

<file path=customXml/item103.xml><?xml version="1.0" encoding="utf-8"?>
<TemplafySlideTemplateConfiguration><![CDATA[{"slideVersion":0,"isValidatorEnabled":false,"isLocked":false,"elementsMetadata":[],"slideId":"637631612553348704","enableDocumentContentUpdater":true,"version":"1.11"}]]></TemplafySlideTemplateConfiguration>
</file>

<file path=customXml/item104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105.xml><?xml version="1.0" encoding="utf-8"?>
<TemplafySlideFormConfiguration><![CDATA[{"formFields":[],"formDataEntries":[]}]]></TemplafySlideFormConfiguration>
</file>

<file path=customXml/item106.xml><?xml version="1.0" encoding="utf-8"?>
<TemplafySlideFormConfiguration><![CDATA[{"formFields":[],"formDataEntries":[]}]]></TemplafySlideFormConfiguration>
</file>

<file path=customXml/item107.xml><?xml version="1.0" encoding="utf-8"?>
<TemplafySlideFormConfiguration><![CDATA[{"formFields":[],"formDataEntries":[]}]]></TemplafySlideFormConfiguration>
</file>

<file path=customXml/item108.xml><?xml version="1.0" encoding="utf-8"?>
<TemplafySlideTemplateConfiguration><![CDATA[{"slideVersion":0,"isValidatorEnabled":false,"isLocked":false,"elementsMetadata":[],"slideId":"637631612552723748","enableDocumentContentUpdater":true,"version":"1.11"}]]></TemplafySlideTemplateConfiguration>
</file>

<file path=customXml/item109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10.xml><?xml version="1.0" encoding="utf-8"?>
<TemplafySlideTemplateConfiguration><![CDATA[{"slideVersion":0,"isValidatorEnabled":false,"isLocked":false,"elementsMetadata":[],"slideId":"637999593394342072","enableDocumentContentUpdater":true,"version":"1.11"}]]></TemplafySlideTemplateConfiguration>
</file>

<file path=customXml/item111.xml><?xml version="1.0" encoding="utf-8"?>
<TemplafySlideTemplateConfiguration><![CDATA[{"slideVersion":0,"isValidatorEnabled":false,"isLocked":false,"elementsMetadata":[],"slideId":"637631612551942469","enableDocumentContentUpdater":true,"version":"1.11"}]]></TemplafySlideTemplateConfiguration>
</file>

<file path=customXml/item112.xml><?xml version="1.0" encoding="utf-8"?>
<TemplafySlideTemplateConfiguration><![CDATA[{"slideVersion":0,"isValidatorEnabled":false,"isLocked":false,"elementsMetadata":[],"slideId":"637631612509755088","enableDocumentContentUpdater":true,"version":"1.11"}]]></TemplafySlideTemplateConfiguration>
</file>

<file path=customXml/item113.xml><?xml version="1.0" encoding="utf-8"?>
<TemplafySlideTemplateConfiguration><![CDATA[{"slideVersion":0,"isValidatorEnabled":false,"isLocked":false,"elementsMetadata":[],"slideId":"637631612479286373","enableDocumentContentUpdater":true,"version":"1.11"}]]></TemplafySlideTemplateConfiguration>
</file>

<file path=customXml/item114.xml><?xml version="1.0" encoding="utf-8"?>
<TemplafySlideTemplateConfiguration><![CDATA[{"slideVersion":0,"isValidatorEnabled":false,"isLocked":false,"elementsMetadata":[],"slideId":"637631612781649412","enableDocumentContentUpdater":true,"version":"1.11"}]]></TemplafySlideTemplateConfiguration>
</file>

<file path=customXml/item115.xml><?xml version="1.0" encoding="utf-8"?>
<TemplafySlideTemplateConfiguration><![CDATA[{"slideVersion":0,"isValidatorEnabled":false,"isLocked":false,"elementsMetadata":[],"slideId":"637631612565223709","enableDocumentContentUpdater":true,"version":"1.11"}]]></TemplafySlideTemplateConfiguration>
</file>

<file path=customXml/item116.xml><?xml version="1.0" encoding="utf-8"?>
<TemplafySlideFormConfiguration><![CDATA[{"formFields":[],"formDataEntries":[]}]]></TemplafySlideFormConfiguration>
</file>

<file path=customXml/item117.xml><?xml version="1.0" encoding="utf-8"?>
<TemplafySlideFormConfiguration><![CDATA[{"formFields":[],"formDataEntries":[]}]]></TemplafySlideFormConfiguration>
</file>

<file path=customXml/item118.xml><?xml version="1.0" encoding="utf-8"?>
<TemplafySlideFormConfiguration><![CDATA[{"formFields":[],"formDataEntries":[]}]]></TemplafySlideFormConfiguration>
</file>

<file path=customXml/item119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0,"isValidatorEnabled":false,"isLocked":false,"elementsMetadata":[],"slideId":"637631612568504948","enableDocumentContentUpdater":true,"version":"1.11"}]]></TemplafySlideTemplateConfiguration>
</file>

<file path=customXml/item120.xml><?xml version="1.0" encoding="utf-8"?>
<TemplafySlideTemplateConfiguration><![CDATA[{"slideVersion":0,"isValidatorEnabled":false,"isLocked":false,"elementsMetadata":[],"slideId":"637631612518036348","enableDocumentContentUpdater":true,"version":"1.11"}]]></TemplafySlideTemplateConfiguration>
</file>

<file path=customXml/item121.xml><?xml version="1.0" encoding="utf-8"?>
<TemplafySlideTemplateConfiguration><![CDATA[{"slideVersion":0,"isValidatorEnabled":false,"isLocked":false,"elementsMetadata":[],"slideId":"637631612773368138","enableDocumentContentUpdater":true,"version":"1.11"}]]></TemplafySlideTemplateConfiguration>
</file>

<file path=customXml/item122.xml><?xml version="1.0" encoding="utf-8"?>
<TemplafySlideTemplateConfiguration><![CDATA[{"slideVersion":0,"isValidatorEnabled":false,"isLocked":false,"elementsMetadata":[],"slideId":"637631612508349079","enableDocumentContentUpdater":true,"version":"1.11"}]]></TemplafySlideTemplateConfiguration>
</file>

<file path=customXml/item123.xml><?xml version="1.0" encoding="utf-8"?>
<TemplafySlideFormConfiguration><![CDATA[{"formFields":[],"formDataEntries":[]}]]></TemplafySlideFormConfiguration>
</file>

<file path=customXml/item124.xml><?xml version="1.0" encoding="utf-8"?>
<TemplafySlideTemplateConfiguration><![CDATA[{"slideVersion":0,"isValidatorEnabled":false,"isLocked":false,"elementsMetadata":[],"slideId":"637631612776961891","enableDocumentContentUpdater":true,"version":"1.11"}]]></TemplafySlideTemplateConfiguration>
</file>

<file path=customXml/item125.xml><?xml version="1.0" encoding="utf-8"?>
<TemplafySlideFormConfiguration><![CDATA[{"formFields":[],"formDataEntries":[]}]]></TemplafySlideFormConfiguration>
</file>

<file path=customXml/item126.xml><?xml version="1.0" encoding="utf-8"?>
<TemplafySlideFormConfiguration><![CDATA[{"formFields":[],"formDataEntries":[]}]]></TemplafySlideFormConfiguration>
</file>

<file path=customXml/item127.xml><?xml version="1.0" encoding="utf-8"?>
<TemplafySlideTemplateConfiguration><![CDATA[{"slideVersion":0,"isValidatorEnabled":false,"isLocked":false,"elementsMetadata":[],"slideId":"637631612524130065","enableDocumentContentUpdater":true,"version":"1.11"}]]></TemplafySlideTemplateConfiguration>
</file>

<file path=customXml/item128.xml><?xml version="1.0" encoding="utf-8"?>
<TemplafySlideFormConfiguration><![CDATA[{"formFields":[],"formDataEntries":[]}]]></TemplafySlideFormConfiguration>
</file>

<file path=customXml/item129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0,"isValidatorEnabled":false,"isLocked":false,"elementsMetadata":[],"slideId":"637631612511005090","enableDocumentContentUpdater":true,"version":"1.11"}]]></TemplafySlideTemplateConfiguration>
</file>

<file path=customXml/item130.xml><?xml version="1.0" encoding="utf-8"?>
<TemplafySlideFormConfiguration><![CDATA[{"formFields":[],"formDataEntries":[]}]]></TemplafySlideFormConfiguration>
</file>

<file path=customXml/item131.xml><?xml version="1.0" encoding="utf-8"?>
<TemplafySlideTemplateConfiguration><![CDATA[{"slideVersion":0,"isValidatorEnabled":false,"isLocked":false,"elementsMetadata":[],"slideId":"637631612503817574","enableDocumentContentUpdater":true,"version":"1.11"}]]></TemplafySlideTemplateConfiguration>
</file>

<file path=customXml/item132.xml><?xml version="1.0" encoding="utf-8"?>
<TemplafySlideTemplateConfiguration><![CDATA[{"slideVersion":0,"isValidatorEnabled":false,"isLocked":false,"elementsMetadata":[],"slideId":"637631612508817570","enableDocumentContentUpdater":true,"version":"1.11"}]]></TemplafySlideTemplateConfiguration>
</file>

<file path=customXml/item133.xml><?xml version="1.0" encoding="utf-8"?>
<TemplafySlideFormConfiguration><![CDATA[{"formFields":[],"formDataEntries":[]}]]></TemplafySlideFormConfiguration>
</file>

<file path=customXml/item134.xml><?xml version="1.0" encoding="utf-8"?>
<TemplafySlideFormConfiguration><![CDATA[{"formFields":[],"formDataEntries":[]}]]></TemplafySlideFormConfiguration>
</file>

<file path=customXml/item135.xml><?xml version="1.0" encoding="utf-8"?>
<TemplafySlideFormConfiguration><![CDATA[{"formFields":[],"formDataEntries":[]}]]></TemplafySlideFormConfiguration>
</file>

<file path=customXml/item136.xml><?xml version="1.0" encoding="utf-8"?>
<TemplafySlideFormConfiguration><![CDATA[{"formFields":[],"formDataEntries":[]}]]></TemplafySlideFormConfiguration>
</file>

<file path=customXml/item137.xml><?xml version="1.0" encoding="utf-8"?>
<TemplafySlideFormConfiguration><![CDATA[{"formFields":[],"formDataEntries":[]}]]></TemplafySlideFormConfiguration>
</file>

<file path=customXml/item138.xml><?xml version="1.0" encoding="utf-8"?>
<TemplafySlideTemplateConfiguration><![CDATA[{"slideVersion":0,"isValidatorEnabled":false,"isLocked":false,"elementsMetadata":[],"slideId":"637631612491786304","enableDocumentContentUpdater":true,"version":"1.11"}]]></TemplafySlideTemplateConfiguration>
</file>

<file path=customXml/item139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40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141.xml><?xml version="1.0" encoding="utf-8"?>
<TemplafySlideFormConfiguration><![CDATA[{"formFields":[],"formDataEntries":[]}]]></TemplafySlideFormConfiguration>
</file>

<file path=customXml/item142.xml><?xml version="1.0" encoding="utf-8"?>
<TemplafySlideFormConfiguration><![CDATA[{"formFields":[],"formDataEntries":[]}]]></TemplafySlideFormConfiguration>
</file>

<file path=customXml/item143.xml><?xml version="1.0" encoding="utf-8"?>
<TemplafySlideFormConfiguration><![CDATA[{"formFields":[],"formDataEntries":[]}]]></TemplafySlideFormConfiguration>
</file>

<file path=customXml/item144.xml><?xml version="1.0" encoding="utf-8"?>
<TemplafySlideFormConfiguration><![CDATA[{"formFields":[],"formDataEntries":[]}]]></TemplafySlideFormConfiguration>
</file>

<file path=customXml/item145.xml><?xml version="1.0" encoding="utf-8"?>
<TemplafySlideFormConfiguration><![CDATA[{"formFields":[],"formDataEntries":[]}]]></TemplafySlideFormConfiguration>
</file>

<file path=customXml/item146.xml><?xml version="1.0" encoding="utf-8"?>
<TemplafySlideFormConfiguration><![CDATA[{"formFields":[],"formDataEntries":[]}]]></TemplafySlideFormConfiguration>
</file>

<file path=customXml/item147.xml><?xml version="1.0" encoding="utf-8"?>
<TemplafySlideFormConfiguration><![CDATA[{"formFields":[],"formDataEntries":[]}]]></TemplafySlideFormConfiguration>
</file>

<file path=customXml/item148.xml><?xml version="1.0" encoding="utf-8"?>
<TemplafySlideFormConfiguration><![CDATA[{"formFields":[],"formDataEntries":[]}]]></TemplafySlideFormConfiguration>
</file>

<file path=customXml/item149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0,"isValidatorEnabled":false,"isLocked":false,"elementsMetadata":[],"slideId":"637631612513192608","enableDocumentContentUpdater":true,"version":"1.11"}]]></TemplafySlideTemplateConfiguration>
</file>

<file path=customXml/item150.xml><?xml version="1.0" encoding="utf-8"?>
<TemplafySlideFormConfiguration><![CDATA[{"formFields":[],"formDataEntries":[]}]]></TemplafySlideFormConfiguration>
</file>

<file path=customXml/item151.xml><?xml version="1.0" encoding="utf-8"?>
<TemplafySlideTemplateConfiguration><![CDATA[{"slideVersion":0,"isValidatorEnabled":false,"isLocked":false,"elementsMetadata":[],"slideId":"637631612779149388","enableDocumentContentUpdater":true,"version":"1.11"}]]></TemplafySlideTemplateConfiguration>
</file>

<file path=customXml/item152.xml><?xml version="1.0" encoding="utf-8"?>
<TemplafySlideTemplateConfiguration><![CDATA[{"slideVersion":0,"isValidatorEnabled":false,"isLocked":false,"elementsMetadata":[],"slideId":"637631612551317457","enableDocumentContentUpdater":true,"version":"1.11"}]]></TemplafySlideTemplateConfiguration>
</file>

<file path=customXml/item153.xml><?xml version="1.0" encoding="utf-8"?>
<TemplafySlideFormConfiguration><![CDATA[{"formFields":[],"formDataEntries":[]}]]></TemplafySlideFormConfiguration>
</file>

<file path=customXml/item154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155.xml><?xml version="1.0" encoding="utf-8"?>
<TemplafySlideTemplateConfiguration><![CDATA[{"slideVersion":0,"isValidatorEnabled":false,"isLocked":false,"elementsMetadata":[],"slideId":"637631612493036427","enableDocumentContentUpdater":true,"version":"1.11"}]]></TemplafySlideTemplateConfiguration>
</file>

<file path=customXml/item156.xml><?xml version="1.0" encoding="utf-8"?>
<TemplafySlideTemplateConfiguration><![CDATA[{"slideVersion":0,"isValidatorEnabled":false,"isLocked":false,"elementsMetadata":[],"slideId":"637631612512567600","enableDocumentContentUpdater":true,"version":"1.11"}]]></TemplafySlideTemplateConfiguration>
</file>

<file path=customXml/item157.xml><?xml version="1.0" encoding="utf-8"?>
<TemplafySlideFormConfiguration><![CDATA[{"formFields":[],"formDataEntries":[]}]]></TemplafySlideFormConfiguration>
</file>

<file path=customXml/item158.xml><?xml version="1.0" encoding="utf-8"?>
<TemplafySlideTemplateConfiguration><![CDATA[{"slideVersion":0,"isValidatorEnabled":false,"isLocked":false,"elementsMetadata":[],"slideId":"637631612533192468","enableDocumentContentUpdater":true,"version":"1.11"}]]></TemplafySlideTemplateConfiguration>
</file>

<file path=customXml/item159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60.xml><?xml version="1.0" encoding="utf-8"?>
<TemplafySlideFormConfiguration><![CDATA[{"formFields":[],"formDataEntries":[]}]]></TemplafySlideFormConfiguration>
</file>

<file path=customXml/item161.xml><?xml version="1.0" encoding="utf-8"?>
<TemplafySlideTemplateConfiguration><![CDATA[{"slideVersion":0,"isValidatorEnabled":false,"isLocked":false,"elementsMetadata":[],"slideId":"637631612491943101","enableDocumentContentUpdater":true,"version":"1.11"}]]></TemplafySlideTemplateConfiguration>
</file>

<file path=customXml/item162.xml><?xml version="1.0" encoding="utf-8"?>
<TemplafySlideFormConfiguration><![CDATA[{"formFields":[],"formDataEntries":[]}]]></TemplafySlideFormConfiguration>
</file>

<file path=customXml/item163.xml><?xml version="1.0" encoding="utf-8"?>
<TemplafySlideTemplateConfiguration><![CDATA[{"slideVersion":0,"isValidatorEnabled":false,"isLocked":false,"elementsMetadata":[],"slideId":"637631612509755088","enableDocumentContentUpdater":true,"version":"1.11"}]]></TemplafySlideTemplateConfiguration>
</file>

<file path=customXml/item164.xml><?xml version="1.0" encoding="utf-8"?>
<TemplafySlideTemplateConfiguration><![CDATA[{"slideVersion":0,"isValidatorEnabled":false,"isLocked":false,"elementsMetadata":[],"slideId":"637631612528973757","enableDocumentContentUpdater":true,"version":"1.11"}]]></TemplafySlideTemplateConfiguration>
</file>

<file path=customXml/item165.xml><?xml version="1.0" encoding="utf-8"?>
<TemplafySlideTemplateConfiguration><![CDATA[{"slideVersion":0,"isValidatorEnabled":false,"isLocked":false,"elementsMetadata":[],"slideId":"637631612520536300","enableDocumentContentUpdater":true,"version":"1.11"}]]></TemplafySlideTemplateConfiguration>
</file>

<file path=customXml/item166.xml><?xml version="1.0" encoding="utf-8"?>
<TemplafySlideTemplateConfiguration><![CDATA[{"slideVersion":0,"isValidatorEnabled":false,"isLocked":false,"elementsMetadata":[],"slideId":"637631612527567533","enableDocumentContentUpdater":true,"version":"1.11"}]]></TemplafySlideTemplateConfiguration>
</file>

<file path=customXml/item167.xml><?xml version="1.0" encoding="utf-8"?>
<TemplafySlideFormConfiguration><![CDATA[{"formFields":[],"formDataEntries":[]}]]></TemplafySlideFormConfiguration>
</file>

<file path=customXml/item168.xml><?xml version="1.0" encoding="utf-8"?>
<TemplafySlideFormConfiguration><![CDATA[{"formFields":[],"formDataEntries":[]}]]></TemplafySlideFormConfiguration>
</file>

<file path=customXml/item169.xml><?xml version="1.0" encoding="utf-8"?>
<TemplafySlideTemplateConfiguration><![CDATA[{"slideVersion":0,"isValidatorEnabled":false,"isLocked":false,"elementsMetadata":[],"slideId":"637631612534129993","enableDocumentContentUpdater":true,"version":"1.11"}]]></TemplafySlideTemplateConfiguration>
</file>

<file path=customXml/item17.xml><?xml version="1.0" encoding="utf-8"?>
<TemplafySlideFormConfiguration><![CDATA[{"formFields":[],"formDataEntries":[]}]]></TemplafySlideFormConfiguration>
</file>

<file path=customXml/item170.xml><?xml version="1.0" encoding="utf-8"?>
<TemplafyTemplateConfiguration><![CDATA[{"elementsMetadata":[{"type":"shape","id":"3816e4da-dc03-477d-91d9-f1dabfbcd312","elementConfiguration":{"inheritDimensions":"inheritWidth","binding":"Form.BackgroundColorPowerPoint_Oct_vA.PowerPointInternal","disableUpdates":false,"type":"image"}},{"type":"shape","id":"87fa1694-8d40-4b19-9287-925f35d0a012","elementConfiguration":{"binding":"Form.Confidentiality.Insert","visibility":{"action":"hide","binding":"Form.Confidentiality.Confidentiality","operator":"equals","compareValue":"Client Confidential","compareValues":[]},"disableUpdates":false,"type":"text"}},{"type":"shape","id":"06ec0a46-2e5a-4344-be14-df03d4b685a3","elementConfiguration":{"binding":"Form.Watermark.Insert","disableUpdates":false,"type":"text"}},{"type":"shape","id":"b1b17dd2-64dd-4d1f-95f6-5ef0270737e5","elementConfiguration":{"templateBinding":"{{Form.Confidentiality.Insert}} {{Form.PowerPointClient}} {{Form.Confidentiality.InsertSuffix}}","visibility":{"action":"hide","binding":"Form.Confidentiality.Confidentiality","operator":"notEquals","compareValue":"Client Confidential","compareValues":[]},"disableUpdates":false,"type":"text"}},{"type":"shape","id":"d5291f7f-a417-48e2-a329-a27e6e998d93","elementConfiguration":{"inheritDimensions":"inheritNone","width":"37.35 cm","height":"21.05 cm","binding":"Form.BackgroundColorPowerPoint_Oct_vA.PowerPointCover","disableUpdates":false,"type":"image"}},{"type":"shape","id":"64f600c0-9b72-4a43-a285-8495813472b1","elementConfiguration":{"disableUpdates":false,"type":"text"}},{"type":"shape","id":"4f58902a-0a99-4aaf-9e31-ce4f6e92e7ad","elementConfiguration":{"disableUpdates":false,"type":"text"}},{"type":"shape","id":"5d54c3b0-ee54-4edb-b5e7-eadd20b14bd1","elementConfiguration":{"inheritDimensions":"inheritNone","width":"2.5 cm","height":"2.5 cm","binding":"Form.ChooseProduct_Tertiary.ProductLogo","disableUpdates":false,"type":"image"}},{"type":"shape","id":"4ccd25e3-faa9-4503-b2c5-a02e034e006c","elementConfiguration":{"inheritDimensions":"inheritNone","width":"2.5 cm","height":"2.5 cm","binding":"Form.ChoosePoroduct_Secondary.ProductLogo","disableUpdates":false,"type":"image"}},{"type":"shape","id":"5b4d738c-cdc8-423e-b994-5023d9fa6506","elementConfiguration":{"inheritDimensions":"inheritNone","width":"2.5 cm","height":"2.5 cm","binding":"Form.ChooseProduct_Primary.ProductLogo","disableUpdates":false,"type":"image"}},{"type":"shape","id":"b908c83e-5339-4ea9-8885-0b702f0b9847","elementConfiguration":{"binding":"Form.PowerPointClient","disableUpdates":false,"type":"text"}},{"type":"shape","id":"cb183f74-0e84-4c97-ba76-8b521e973c78","elementConfiguration":{"format":"dd MMMM yyyy","binding":"Form.PowerPointDate","disableUpdates":false,"type":"date"}},{"type":"shape","id":"3bd96620-cd67-4825-9096-2f6193bec256","elementConfiguration":{"inheritDimensions":"inheritWidth","binding":"Form.BackgroundColorPowerPoint_Oct_vA.PowerPointDivider","disableUpdates":false,"type":"image"}},{"type":"shape","id":"d03a3195-c8b2-4500-a993-b07cf8da2650","elementConfiguration":{"inheritDimensions":"inheritWidth","binding":"Form.BackgroundColorPowerPoint_Oct_vA.PowerPointBackPage","disableUpdates":false,"type":"image"}}],"transformationConfigurations":[{"colorTheme":"{{Form.BackgroundColorPowerPoint_Oct_vA.PowerPointColorTheme}}","originalColorThemeXml":"<a:clrScheme name=\"ION-Group-DarkBG\" xmlns:a=\"http://schemas.openxmlformats.org/drawingml/2006/main\"><a:dk1><a:srgbClr val=\"001437\" /></a:dk1><a:lt1><a:srgbClr val=\"FFFFFF\" /></a:lt1><a:dk2><a:srgbClr val=\"FFFFFF\" /></a:dk2><a:lt2><a:srgbClr val=\"001437\" /></a:lt2><a:accent1><a:srgbClr val=\"007AC5\" /></a:accent1><a:accent2><a:srgbClr val=\"00A5E6\" /></a:accent2><a:accent3><a:srgbClr val=\"D75641\" /></a:accent3><a:accent4><a:srgbClr val=\"AFAFB4\" /></a:accent4><a:accent5><a:srgbClr val=\"4D5B73\" /></a:accent5><a:accent6><a:srgbClr val=\"B2B8C3\" /></a:accent6><a:hlink><a:srgbClr val=\"00A5E6\" /></a:hlink><a:folHlink><a:srgbClr val=\"00A5E6\" /></a:folHlink></a:clrScheme>","disableUpdates":false,"type":"colorTheme"}],"templateName":"","templateDescription":"","enableDocumentContentUpdater":true,"version":"1.11"}]]></TemplafyTemplateConfiguration>
</file>

<file path=customXml/item171.xml><?xml version="1.0" encoding="utf-8"?>
<TemplafySlideTemplateConfiguration><![CDATA[{"slideVersion":0,"isValidatorEnabled":false,"isLocked":false,"elementsMetadata":[],"slideId":"637631612561473715","enableDocumentContentUpdater":true,"version":"1.11"}]]></TemplafySlideTemplateConfiguration>
</file>

<file path=customXml/item172.xml><?xml version="1.0" encoding="utf-8"?>
<TemplafySlideTemplateConfiguration><![CDATA[{"slideVersion":0,"isValidatorEnabled":false,"isLocked":false,"elementsMetadata":[],"slideId":"637631612553036214","enableDocumentContentUpdater":true,"version":"1.11"}]]></TemplafySlideTemplateConfiguration>
</file>

<file path=customXml/item173.xml><?xml version="1.0" encoding="utf-8"?>
<TemplafySlideFormConfiguration><![CDATA[{"formFields":[],"formDataEntries":[]}]]></TemplafySlideFormConfiguration>
</file>

<file path=customXml/item174.xml><?xml version="1.0" encoding="utf-8"?>
<TemplafySlideFormConfiguration><![CDATA[{"formFields":[],"formDataEntries":[]}]]></TemplafySlideFormConfiguration>
</file>

<file path=customXml/item175.xml><?xml version="1.0" encoding="utf-8"?>
<TemplafySlideTemplateConfiguration><![CDATA[{"slideVersion":0,"isValidatorEnabled":false,"isLocked":false,"elementsMetadata":[],"slideId":"637631612566473720","enableDocumentContentUpdater":true,"version":"1.11"}]]></TemplafySlideTemplateConfiguration>
</file>

<file path=customXml/item176.xml><?xml version="1.0" encoding="utf-8"?>
<TemplafySlideTemplateConfiguration><![CDATA[{"slideVersion":0,"isValidatorEnabled":false,"isLocked":false,"elementsMetadata":[],"slideId":"637631612506473851","enableDocumentContentUpdater":true,"version":"1.11"}]]></TemplafySlideTemplateConfiguration>
</file>

<file path=customXml/item177.xml><?xml version="1.0" encoding="utf-8"?>
<TemplafySlideFormConfiguration><![CDATA[{"formFields":[],"formDataEntries":[]}]]></TemplafySlideFormConfiguration>
</file>

<file path=customXml/item178.xml><?xml version="1.0" encoding="utf-8"?>
<TemplafySlideTemplateConfiguration><![CDATA[{"slideVersion":0,"isValidatorEnabled":false,"isLocked":false,"elementsMetadata":[],"slideId":"637631612776493180","enableDocumentContentUpdater":true,"version":"1.11"}]]></TemplafySlideTemplateConfiguration>
</file>

<file path=customXml/item179.xml><?xml version="1.0" encoding="utf-8"?>
<TemplafySlideTemplateConfiguration><![CDATA[{"slideVersion":0,"isValidatorEnabled":false,"isLocked":false,"elementsMetadata":[],"slideId":"637631612564286210","enableDocumentContentUpdater":true,"version":"1.11"}]]></TemplafySlideTemplateConfiguration>
</file>

<file path=customXml/item18.xml><?xml version="1.0" encoding="utf-8"?>
<TemplafySlideTemplateConfiguration><![CDATA[{"slideVersion":0,"isValidatorEnabled":false,"isLocked":false,"elementsMetadata":[],"slideId":"637631612793368122","enableDocumentContentUpdater":true,"version":"1.11"}]]></TemplafySlideTemplateConfiguration>
</file>

<file path=customXml/item180.xml><?xml version="1.0" encoding="utf-8"?>
<TemplafySlideFormConfiguration><![CDATA[{"formFields":[],"formDataEntries":[]}]]></TemplafySlideFormConfiguration>
</file>

<file path=customXml/item181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182.xml><?xml version="1.0" encoding="utf-8"?>
<TemplafySlideFormConfiguration><![CDATA[{"formFields":[],"formDataEntries":[]}]]></TemplafySlideFormConfiguration>
</file>

<file path=customXml/item183.xml><?xml version="1.0" encoding="utf-8"?>
<TemplafySlideTemplateConfiguration><![CDATA[{"slideVersion":0,"isValidatorEnabled":false,"isLocked":false,"elementsMetadata":[],"slideId":"637631612769149384","enableDocumentContentUpdater":true,"version":"1.11"}]]></TemplafySlideTemplateConfiguration>
</file>

<file path=customXml/item184.xml><?xml version="1.0" encoding="utf-8"?>
<TemplafySlideTemplateConfiguration><![CDATA[{"slideVersion":0,"isValidatorEnabled":false,"isLocked":false,"elementsMetadata":[],"slideId":"637631612779305661","enableDocumentContentUpdater":true,"version":"1.11"}]]></TemplafySlideTemplateConfiguration>
</file>

<file path=customXml/item185.xml><?xml version="1.0" encoding="utf-8"?>
<TemplafySlideFormConfiguration><![CDATA[{"formFields":[],"formDataEntries":[]}]]></TemplafySlideFormConfiguration>
</file>

<file path=customXml/item186.xml><?xml version="1.0" encoding="utf-8"?>
<TemplafySlideTemplateConfiguration><![CDATA[{"slideVersion":0,"isValidatorEnabled":false,"isLocked":false,"elementsMetadata":[],"slideId":"637631612507723829","enableDocumentContentUpdater":true,"version":"1.11"}]]></TemplafySlideTemplateConfiguration>
</file>

<file path=customXml/item187.xml><?xml version="1.0" encoding="utf-8"?>
<TemplafySlideTemplateConfiguration><![CDATA[{"slideVersion":0,"isValidatorEnabled":false,"isLocked":false,"elementsMetadata":[],"slideId":"637631612494442571","enableDocumentContentUpdater":true,"version":"1.11"}]]></TemplafySlideTemplateConfiguration>
</file>

<file path=customXml/item188.xml><?xml version="1.0" encoding="utf-8"?>
<TemplafySlideFormConfiguration><![CDATA[{"formFields":[],"formDataEntries":[]}]]></TemplafySlideFormConfiguration>
</file>

<file path=customXml/item189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0,"isValidatorEnabled":false,"isLocked":false,"elementsMetadata":[],"slideId":"637631612551786282","enableDocumentContentUpdater":true,"version":"1.11"}]]></TemplafySlideTemplateConfiguration>
</file>

<file path=customXml/item190.xml><?xml version="1.0" encoding="utf-8"?>
<TemplafySlideTemplateConfiguration><![CDATA[{"slideVersion":0,"isValidatorEnabled":false,"isLocked":false,"elementsMetadata":[],"slideId":"637631612491473802","enableDocumentContentUpdater":true,"version":"1.11"}]]></TemplafySlideTemplateConfiguration>
</file>

<file path=customXml/item191.xml><?xml version="1.0" encoding="utf-8"?>
<TemplafySlideFormConfiguration><![CDATA[{"formFields":[],"formDataEntries":[]}]]></TemplafySlideFormConfiguration>
</file>

<file path=customXml/item192.xml><?xml version="1.0" encoding="utf-8"?>
<TemplafySlideFormConfiguration><![CDATA[{"formFields":[],"formDataEntries":[]}]]></TemplafySlideFormConfiguration>
</file>

<file path=customXml/item193.xml><?xml version="1.0" encoding="utf-8"?>
<TemplafySlideTemplateConfiguration><![CDATA[{"slideVersion":0,"isValidatorEnabled":false,"isLocked":false,"elementsMetadata":[],"slideId":"637631612548661485","enableDocumentContentUpdater":true,"version":"1.11"}]]></TemplafySlideTemplateConfiguration>
</file>

<file path=customXml/item194.xml><?xml version="1.0" encoding="utf-8"?>
<TemplafySlideTemplateConfiguration><![CDATA[{"slideVersion":0,"isValidatorEnabled":false,"isLocked":false,"elementsMetadata":[],"slideId":"637631612476473761","enableDocumentContentUpdater":true,"version":"1.11"}]]></TemplafySlideTemplateConfiguration>
</file>

<file path=customXml/item195.xml><?xml version="1.0" encoding="utf-8"?>
<TemplafySlideTemplateConfiguration><![CDATA[{"slideVersion":0,"isValidatorEnabled":false,"isLocked":false,"elementsMetadata":[],"slideId":"637631612638837022","enableDocumentContentUpdater":true,"version":"1.11"}]]></TemplafySlideTemplateConfiguration>
</file>

<file path=customXml/item196.xml><?xml version="1.0" encoding="utf-8"?>
<TemplafySlideTemplateConfiguration><![CDATA[{"slideVersion":0,"isValidatorEnabled":false,"isLocked":false,"elementsMetadata":[],"slideId":"637631612531630003","enableDocumentContentUpdater":true,"version":"1.11"}]]></TemplafySlideTemplateConfiguration>
</file>

<file path=customXml/item197.xml><?xml version="1.0" encoding="utf-8"?>
<TemplafySlideTemplateConfiguration><![CDATA[{"slideVersion":0,"isValidatorEnabled":false,"isLocked":false,"elementsMetadata":[],"slideId":"637631612472411286","enableDocumentContentUpdater":true,"version":"1.11"}]]></TemplafySlideTemplateConfiguration>
</file>

<file path=customXml/item198.xml><?xml version="1.0" encoding="utf-8"?>
<TemplafySlideTemplateConfiguration><![CDATA[{"slideVersion":0,"isValidatorEnabled":false,"isLocked":false,"elementsMetadata":[],"slideId":"637631612781336904","enableDocumentContentUpdater":true,"version":"1.11"}]]></TemplafySlideTemplateConfiguration>
</file>

<file path=customXml/item199.xml><?xml version="1.0" encoding="utf-8"?>
<TemplafySlideTemplateConfiguration><![CDATA[{"slideVersion":0,"isValidatorEnabled":false,"isLocked":false,"elementsMetadata":[],"slideId":"637631612516473853","enableDocumentContentUpdater":true,"version":"1.11"}]]></TemplafySlideTemplateConfiguration>
</file>

<file path=customXml/item2.xml><?xml version="1.0" encoding="utf-8"?>
<TemplafySlideTemplateConfiguration><![CDATA[{"slideVersion":0,"isValidatorEnabled":false,"isLocked":false,"elementsMetadata":[],"slideId":"637631612768368147","enableDocumentContentUpdater":true,"version":"1.11"}]]></TemplafySlideTemplateConfiguration>
</file>

<file path=customXml/item20.xml><?xml version="1.0" encoding="utf-8"?>
<TemplafySlideTemplateConfiguration><![CDATA[{"slideVersion":0,"isValidatorEnabled":false,"isLocked":false,"elementsMetadata":[],"slideId":"637631612548036402","enableDocumentContentUpdater":true,"version":"1.11"}]]></TemplafySlideTemplateConfiguration>
</file>

<file path=customXml/item200.xml><?xml version="1.0" encoding="utf-8"?>
<TemplafySlideTemplateConfiguration><![CDATA[{"slideVersion":0,"isValidatorEnabled":false,"isLocked":false,"elementsMetadata":[],"slideId":"637631612482255023","enableDocumentContentUpdater":true,"version":"1.11"}]]></TemplafySlideTemplateConfiguration>
</file>

<file path=customXml/item201.xml><?xml version="1.0" encoding="utf-8"?>
<TemplafySlideTemplateConfiguration><![CDATA[{"slideVersion":0,"isValidatorEnabled":false,"isLocked":false,"elementsMetadata":[],"slideId":"637631612562254961","enableDocumentContentUpdater":true,"version":"1.11"}]]></TemplafySlideTemplateConfiguration>
</file>

<file path=customXml/item202.xml><?xml version="1.0" encoding="utf-8"?>
<TemplafySlideTemplateConfiguration><![CDATA[{"slideVersion":0,"isValidatorEnabled":false,"isLocked":false,"elementsMetadata":[],"slideId":"637631612512255088","enableDocumentContentUpdater":true,"version":"1.11"}]]></TemplafySlideTemplateConfiguration>
</file>

<file path=customXml/item203.xml><?xml version="1.0" encoding="utf-8"?>
<TemplafySlideTemplateConfiguration><![CDATA[{"slideVersion":0,"isValidatorEnabled":false,"isLocked":false,"elementsMetadata":[],"slideId":"637631612545067472","enableDocumentContentUpdater":true,"version":"1.11"}]]></TemplafySlideTemplateConfiguration>
</file>

<file path=customXml/item204.xml><?xml version="1.0" encoding="utf-8"?>
<TemplafySlideTemplateConfiguration><![CDATA[{"slideVersion":0,"isValidatorEnabled":false,"isLocked":false,"elementsMetadata":[],"slideId":"637631612739461836","enableDocumentContentUpdater":true,"version":"1.11"}]]></TemplafySlideTemplateConfiguration>
</file>

<file path=customXml/item205.xml><?xml version="1.0" encoding="utf-8"?>
<TemplafySlideFormConfiguration><![CDATA[{"formFields":[],"formDataEntries":[]}]]></TemplafySlideFormConfiguration>
</file>

<file path=customXml/item206.xml><?xml version="1.0" encoding="utf-8"?>
<TemplafySlideTemplateConfiguration><![CDATA[{"slideVersion":0,"isValidatorEnabled":false,"isLocked":false,"elementsMetadata":[],"slideId":"637631612780399388","enableDocumentContentUpdater":true,"version":"1.11"}]]></TemplafySlideTemplateConfiguration>
</file>

<file path=customXml/item207.xml><?xml version="1.0" encoding="utf-8"?>
<TemplafySlideFormConfiguration><![CDATA[{"formFields":[],"formDataEntries":[]}]]></TemplafySlideFormConfiguration>
</file>

<file path=customXml/item20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9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21.xml><?xml version="1.0" encoding="utf-8"?>
<TemplafySlideFormConfiguration><![CDATA[{"formFields":[],"formDataEntries":[]}]]></TemplafySlideFormConfiguration>
</file>

<file path=customXml/item210.xml><?xml version="1.0" encoding="utf-8"?>
<TemplafySlideTemplateConfiguration><![CDATA[{"slideVersion":0,"isValidatorEnabled":false,"isLocked":false,"elementsMetadata":[],"slideId":"637631612564754969","enableDocumentContentUpdater":true,"version":"1.11"}]]></TemplafySlideTemplateConfiguration>
</file>

<file path=customXml/item211.xml><?xml version="1.0" encoding="utf-8"?>
<TemplafySlideFormConfiguration><![CDATA[{"formFields":[],"formDataEntries":[]}]]></TemplafySlideFormConfiguration>
</file>

<file path=customXml/item212.xml><?xml version="1.0" encoding="utf-8"?>
<TemplafySlideFormConfiguration><![CDATA[{"formFields":[],"formDataEntries":[]}]]></TemplafySlideFormConfiguration>
</file>

<file path=customXml/item213.xml><?xml version="1.0" encoding="utf-8"?>
<TemplafySlideFormConfiguration><![CDATA[{"formFields":[],"formDataEntries":[]}]]></TemplafySlideFormConfiguration>
</file>

<file path=customXml/item214.xml><?xml version="1.0" encoding="utf-8"?>
<TemplafySlideTemplateConfiguration><![CDATA[{"slideVersion":0,"isValidatorEnabled":false,"isLocked":false,"elementsMetadata":[],"slideId":"637631612791336886","enableDocumentContentUpdater":true,"version":"1.11"}]]></TemplafySlideTemplateConfiguration>
</file>

<file path=customXml/item215.xml><?xml version="1.0" encoding="utf-8"?>
<TemplafySlideFormConfiguration><![CDATA[{"formFields":[],"formDataEntries":[]}]]></TemplafySlideFormConfiguration>
</file>

<file path=customXml/item216.xml><?xml version="1.0" encoding="utf-8"?>
<TemplafySlideFormConfiguration><![CDATA[{"formFields":[],"formDataEntries":[]}]]></TemplafySlideFormConfiguration>
</file>

<file path=customXml/item217.xml><?xml version="1.0" encoding="utf-8"?>
<TemplafySlideFormConfiguration><![CDATA[{"formFields":[],"formDataEntries":[]}]]></TemplafySlideFormConfiguration>
</file>

<file path=customXml/item218.xml><?xml version="1.0" encoding="utf-8"?>
<TemplafySlideFormConfiguration><![CDATA[{"formFields":[],"formDataEntries":[]}]]></TemplafySlideFormConfiguration>
</file>

<file path=customXml/item219.xml><?xml version="1.0" encoding="utf-8"?>
<TemplafySlideTemplateConfiguration><![CDATA[{"slideVersion":0,"isValidatorEnabled":false,"isLocked":false,"elementsMetadata":[],"slideId":"637631612518661496","enableDocumentContentUpdater":true,"version":"1.11"}]]></TemplafySlideTemplateConfiguration>
</file>

<file path=customXml/item22.xml><?xml version="1.0" encoding="utf-8"?>
<TemplafySlideFormConfiguration><![CDATA[{"formFields":[],"formDataEntries":[]}]]></TemplafySlideFormConfiguration>
</file>

<file path=customXml/item220.xml><?xml version="1.0" encoding="utf-8"?>
<TemplafySlideFormConfiguration><![CDATA[{"formFields":[],"formDataEntries":[]}]]></TemplafySlideFormConfiguration>
</file>

<file path=customXml/item221.xml><?xml version="1.0" encoding="utf-8"?>
<TemplafySlideFormConfiguration><![CDATA[{"formFields":[],"formDataEntries":[]}]]></TemplafySlideFormConfiguration>
</file>

<file path=customXml/item222.xml><?xml version="1.0" encoding="utf-8"?>
<TemplafySlideTemplateConfiguration><![CDATA[{"slideVersion":0,"isValidatorEnabled":false,"isLocked":false,"elementsMetadata":[],"slideId":"637631612517880102","enableDocumentContentUpdater":true,"version":"1.11"}]]></TemplafySlideTemplateConfiguration>
</file>

<file path=customXml/item223.xml><?xml version="1.0" encoding="utf-8"?>
<TemplafySlideFormConfiguration><![CDATA[{"formFields":[],"formDataEntries":[]}]]></TemplafySlideFormConfiguration>
</file>

<file path=customXml/item224.xml><?xml version="1.0" encoding="utf-8"?>
<TemplafySlideFormConfiguration><![CDATA[{"formFields":[],"formDataEntries":[]}]]></TemplafySlideFormConfiguration>
</file>

<file path=customXml/item225.xml><?xml version="1.0" encoding="utf-8"?>
<TemplafySlideFormConfiguration><![CDATA[{"formFields":[],"formDataEntries":[]}]]></TemplafySlideFormConfiguration>
</file>

<file path=customXml/item226.xml><?xml version="1.0" encoding="utf-8"?>
<TemplafySlideTemplateConfiguration><![CDATA[{"slideVersion":0,"isValidatorEnabled":false,"isLocked":false,"elementsMetadata":[],"slideId":"637631612781961906","enableDocumentContentUpdater":true,"version":"1.11"}]]></TemplafySlideTemplateConfiguration>
</file>

<file path=customXml/item227.xml><?xml version="1.0" encoding="utf-8"?>
<TemplafySlideFormConfiguration><![CDATA[{"formFields":[],"formDataEntries":[]}]]></TemplafySlideFormConfiguration>
</file>

<file path=customXml/item228.xml><?xml version="1.0" encoding="utf-8"?>
<TemplafySlideTemplateConfiguration><![CDATA[{"slideVersion":0,"isValidatorEnabled":false,"isLocked":false,"elementsMetadata":[],"slideId":"637631612779774377","enableDocumentContentUpdater":true,"version":"1.11"}]]></TemplafySlideTemplateConfiguration>
</file>

<file path=customXml/item229.xml><?xml version="1.0" encoding="utf-8"?>
<TemplafySlideTemplateConfiguration><![CDATA[{"slideVersion":0,"isValidatorEnabled":false,"isLocked":false,"elementsMetadata":[],"slideId":"637631612552254986","enableDocumentContentUpdater":true,"version":"1.11"}]]></TemplafySlideTemplateConfiguration>
</file>

<file path=customXml/item23.xml><?xml version="1.0" encoding="utf-8"?>
<TemplafySlideTemplateConfiguration><![CDATA[{"slideVersion":0,"isValidatorEnabled":false,"isLocked":false,"elementsMetadata":[],"slideId":"637631612545692548","enableDocumentContentUpdater":true,"version":"1.11"}]]></TemplafySlideTemplateConfiguration>
</file>

<file path=customXml/item230.xml><?xml version="1.0" encoding="utf-8"?>
<TemplafySlideFormConfiguration><![CDATA[{"formFields":[],"formDataEntries":[]}]]></TemplafySlideFormConfiguration>
</file>

<file path=customXml/item231.xml><?xml version="1.0" encoding="utf-8"?>
<TemplafySlideTemplateConfiguration><![CDATA[{"slideVersion":0,"isValidatorEnabled":false,"isLocked":false,"elementsMetadata":[],"slideId":"637631612522098788","enableDocumentContentUpdater":true,"version":"1.11"}]]></TemplafySlideTemplateConfiguration>
</file>

<file path=customXml/item232.xml><?xml version="1.0" encoding="utf-8"?>
<TemplafySlideFormConfiguration><![CDATA[{"formFields":[],"formDataEntries":[]}]]></TemplafySlideFormConfiguration>
</file>

<file path=customXml/item233.xml><?xml version="1.0" encoding="utf-8"?>
<TemplafySlideTemplateConfiguration><![CDATA[{"slideVersion":0,"isValidatorEnabled":false,"isLocked":false,"elementsMetadata":[],"slideId":"637631612518505105","enableDocumentContentUpdater":true,"version":"1.11"}]]></TemplafySlideTemplateConfiguration>
</file>

<file path=customXml/item234.xml><?xml version="1.0" encoding="utf-8"?>
<TemplafySlideFormConfiguration><![CDATA[{"formFields":[],"formDataEntries":[]}]]></TemplafySlideFormConfiguration>
</file>

<file path=customXml/item235.xml><?xml version="1.0" encoding="utf-8"?>
<TemplafySlideTemplateConfiguration><![CDATA[{"slideVersion":0,"isValidatorEnabled":false,"isLocked":false,"elementsMetadata":[],"slideId":"637631612545379968","enableDocumentContentUpdater":true,"version":"1.11"}]]></TemplafySlideTemplateConfiguration>
</file>

<file path=customXml/item236.xml><?xml version="1.0" encoding="utf-8"?>
<TemplafySlideFormConfiguration><![CDATA[{"formFields":[],"formDataEntries":[]}]]></TemplafySlideFormConfiguration>
</file>

<file path=customXml/item237.xml><?xml version="1.0" encoding="utf-8"?>
<TemplafySlideTemplateConfiguration><![CDATA[{"slideVersion":0,"isValidatorEnabled":false,"isLocked":false,"elementsMetadata":[],"slideId":"637631612472255014","enableDocumentContentUpdater":true,"version":"1.11"}]]></TemplafySlideTemplateConfiguration>
</file>

<file path=customXml/item238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BA43B92FF34B4F9903DA9DA4D3833D" ma:contentTypeVersion="4" ma:contentTypeDescription="Creare un nuovo documento." ma:contentTypeScope="" ma:versionID="c45aa94a2c38832b93900c30f545c179">
  <xsd:schema xmlns:xsd="http://www.w3.org/2001/XMLSchema" xmlns:xs="http://www.w3.org/2001/XMLSchema" xmlns:p="http://schemas.microsoft.com/office/2006/metadata/properties" xmlns:ns2="cf133a70-3687-4ec8-b71d-f5cebe04892b" targetNamespace="http://schemas.microsoft.com/office/2006/metadata/properties" ma:root="true" ma:fieldsID="0adb09404acf8aeb8fe7cf48a33e2461" ns2:_="">
    <xsd:import namespace="cf133a70-3687-4ec8-b71d-f5cebe048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33a70-3687-4ec8-b71d-f5cebe048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9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0,"isValidatorEnabled":false,"isLocked":false,"elementsMetadata":[],"slideId":"637631612493505146","enableDocumentContentUpdater":true,"version":"1.11"}]]></TemplafySlideTemplateConfiguration>
</file>

<file path=customXml/item240.xml><?xml version="1.0" encoding="utf-8"?>
<TemplafySlideFormConfiguration><![CDATA[{"formFields":[],"formDataEntries":[]}]]></TemplafySlideFormConfiguration>
</file>

<file path=customXml/item241.xml><?xml version="1.0" encoding="utf-8"?>
<TemplafySlideTemplateConfiguration><![CDATA[{"slideVersion":0,"isValidatorEnabled":false,"isLocked":false,"elementsMetadata":[],"slideId":"637631612507098831","enableDocumentContentUpdater":true,"version":"1.11"}]]></TemplafySlideTemplateConfiguration>
</file>

<file path=customXml/item242.xml><?xml version="1.0" encoding="utf-8"?>
<TemplafySlideFormConfiguration><![CDATA[{"formFields":[],"formDataEntries":[]}]]></TemplafySlideFormConfiguration>
</file>

<file path=customXml/item243.xml><?xml version="1.0" encoding="utf-8"?>
<TemplafySlideFormConfiguration><![CDATA[{"formFields":[],"formDataEntries":[]}]]></TemplafySlideFormConfiguration>
</file>

<file path=customXml/item244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245.xml><?xml version="1.0" encoding="utf-8"?>
<TemplafySlideFormConfiguration><![CDATA[{"formFields":[],"formDataEntries":[]}]]></TemplafySlideFormConfiguration>
</file>

<file path=customXml/item246.xml><?xml version="1.0" encoding="utf-8"?>
<TemplafySlideTemplateConfiguration><![CDATA[{"slideVersion":0,"isValidatorEnabled":false,"isLocked":false,"elementsMetadata":[],"slideId":"637631612523661425","enableDocumentContentUpdater":true,"version":"1.11"}]]></TemplafySlideTemplateConfiguration>
</file>

<file path=customXml/item247.xml><?xml version="1.0" encoding="utf-8"?>
<TemplafySlideFormConfiguration><![CDATA[{"formFields":[],"formDataEntries":[]}]]></TemplafySlideFormConfiguration>
</file>

<file path=customXml/item248.xml><?xml version="1.0" encoding="utf-8"?>
<TemplafySlideTemplateConfiguration><![CDATA[{"slideVersion":0,"isValidatorEnabled":false,"isLocked":false,"elementsMetadata":[],"slideId":"637631612517255094","enableDocumentContentUpdater":true,"version":"1.11"}]]></TemplafySlideTemplateConfiguration>
</file>

<file path=customXml/item249.xml><?xml version="1.0" encoding="utf-8"?>
<TemplafySlideTemplateConfiguration><![CDATA[{"slideVersion":0,"isValidatorEnabled":false,"isLocked":false,"elementsMetadata":[],"slideId":"637999593395591531","enableDocumentContentUpdater":true,"version":"1.11"}]]></TemplafySlideTemplateConfiguration>
</file>

<file path=customXml/item25.xml><?xml version="1.0" encoding="utf-8"?>
<TemplafySlideTemplateConfiguration><![CDATA[{"slideVersion":0,"isValidatorEnabled":false,"isLocked":false,"elementsMetadata":[],"slideId":"637631612521473815","enableDocumentContentUpdater":true,"version":"1.11"}]]></TemplafySlideTemplateConfiguration>
</file>

<file path=customXml/item250.xml><?xml version="1.0" encoding="utf-8"?>
<TemplafySlideTemplateConfiguration><![CDATA[{"slideVersion":0,"isValidatorEnabled":false,"isLocked":false,"elementsMetadata":[],"slideId":"637631612523348835","enableDocumentContentUpdater":true,"version":"1.11"}]]></TemplafySlideTemplateConfiguration>
</file>

<file path=customXml/item251.xml><?xml version="1.0" encoding="utf-8"?>
<TemplafySlideFormConfiguration><![CDATA[{"formFields":[],"formDataEntries":[]}]]></TemplafySlideFormConfiguration>
</file>

<file path=customXml/item252.xml><?xml version="1.0" encoding="utf-8"?>
<TemplafySlideFormConfiguration><![CDATA[{"formFields":[],"formDataEntries":[]}]]></TemplafySlideFormConfiguration>
</file>

<file path=customXml/item253.xml><?xml version="1.0" encoding="utf-8"?>
<TemplafySlideTemplateConfiguration><![CDATA[{"slideVersion":0,"isValidatorEnabled":false,"isLocked":false,"elementsMetadata":[],"slideId":"637631612553661374","enableDocumentContentUpdater":true,"version":"1.11"}]]></TemplafySlideTemplateConfiguration>
</file>

<file path=customXml/item254.xml><?xml version="1.0" encoding="utf-8"?>
<TemplafySlideFormConfiguration><![CDATA[{"formFields":[],"formDataEntries":[]}]]></TemplafySlideFormConfiguration>
</file>

<file path=customXml/item255.xml><?xml version="1.0" encoding="utf-8"?>
<TemplafySlideFormConfiguration><![CDATA[{"formFields":[],"formDataEntries":[]}]]></TemplafySlideFormConfiguration>
</file>

<file path=customXml/item256.xml><?xml version="1.0" encoding="utf-8"?>
<TemplafySlideFormConfiguration><![CDATA[{"formFields":[],"formDataEntries":[]}]]></TemplafySlideFormConfiguration>
</file>

<file path=customXml/item257.xml><?xml version="1.0" encoding="utf-8"?>
<TemplafySlideTemplateConfiguration><![CDATA[{"slideVersion":0,"isValidatorEnabled":false,"isLocked":false,"elementsMetadata":[],"slideId":"637999593394342072","enableDocumentContentUpdater":true,"version":"1.11"}]]></TemplafySlideTemplateConfiguration>
</file>

<file path=customXml/item258.xml><?xml version="1.0" encoding="utf-8"?>
<TemplafySlideTemplateConfiguration><![CDATA[{"slideVersion":0,"isValidatorEnabled":false,"isLocked":false,"elementsMetadata":[],"slideId":"637631612512255088","enableDocumentContentUpdater":true,"version":"1.11"}]]></TemplafySlideTemplateConfiguration>
</file>

<file path=customXml/item259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60.xml><?xml version="1.0" encoding="utf-8"?>
<TemplafySlideTemplateConfiguration><![CDATA[{"slideVersion":0,"isValidatorEnabled":false,"isLocked":false,"elementsMetadata":[],"slideId":"637631612472255014","enableDocumentContentUpdater":true,"version":"1.11"}]]></TemplafySlideTemplateConfiguration>
</file>

<file path=customXml/item261.xml><?xml version="1.0" encoding="utf-8"?>
<TemplafySlideFormConfiguration><![CDATA[{"formFields":[],"formDataEntries":[]}]]></TemplafySlideFormConfiguration>
</file>

<file path=customXml/item262.xml><?xml version="1.0" encoding="utf-8"?>
<TemplafySlideTemplateConfiguration><![CDATA[{"slideVersion":0,"isValidatorEnabled":false,"isLocked":false,"elementsMetadata":[],"slideId":"637631612472255014","enableDocumentContentUpdater":true,"version":"1.11"}]]></TemplafySlideTemplateConfiguration>
</file>

<file path=customXml/item263.xml><?xml version="1.0" encoding="utf-8"?>
<TemplafySlideFormConfiguration><![CDATA[{"formFields":[],"formDataEntries":[]}]]></TemplafySlideFormConfiguration>
</file>

<file path=customXml/item264.xml><?xml version="1.0" encoding="utf-8"?>
<TemplafySlideTemplateConfiguration><![CDATA[{"slideVersion":0,"isValidatorEnabled":false,"isLocked":false,"elementsMetadata":[],"slideId":"637631612479286373","enableDocumentContentUpdater":true,"version":"1.11"}]]></TemplafySlideTemplateConfiguration>
</file>

<file path=customXml/item265.xml><?xml version="1.0" encoding="utf-8"?>
<TemplafySlideFormConfiguration><![CDATA[{"formFields":[],"formDataEntries":[]}]]></TemplafySlideFormConfiguration>
</file>

<file path=customXml/item266.xml><?xml version="1.0" encoding="utf-8"?>
<TemplafySlideTemplateConfiguration><![CDATA[{"slideVersion":0,"isValidatorEnabled":false,"isLocked":false,"elementsMetadata":[],"slideId":"637631612472255014","enableDocumentContentUpdater":true,"version":"1.11"}]]></TemplafySlideTemplateConfiguration>
</file>

<file path=customXml/item267.xml><?xml version="1.0" encoding="utf-8"?>
<TemplafySlideFormConfiguration><![CDATA[{"formFields":[],"formDataEntries":[]}]]></TemplafySlideFormConfiguration>
</file>

<file path=customXml/item268.xml><?xml version="1.0" encoding="utf-8"?>
<TemplafySlideFormConfiguration><![CDATA[{"formFields":[],"formDataEntries":[]}]]></TemplafySlideFormConfiguration>
</file>

<file path=customXml/item269.xml><?xml version="1.0" encoding="utf-8"?>
<TemplafySlideTemplateConfiguration><![CDATA[{"slideVersion":0,"isValidatorEnabled":false,"isLocked":false,"elementsMetadata":[],"slideId":"637631612494442571","enableDocumentContentUpdater":true,"version":"1.11"}]]></TemplafySlideTemplateConfiguration>
</file>

<file path=customXml/item27.xml><?xml version="1.0" encoding="utf-8"?>
<TemplafySlideTemplateConfiguration><![CDATA[{"slideVersion":0,"isValidatorEnabled":false,"isLocked":false,"elementsMetadata":[],"slideId":"637631612476161283","enableDocumentContentUpdater":true,"version":"1.11"}]]></TemplafySlideTemplateConfiguration>
</file>

<file path=customXml/item270.xml><?xml version="1.0" encoding="utf-8"?>
<TemplafySlideTemplateConfiguration><![CDATA[{"slideVersion":0,"isValidatorEnabled":false,"isLocked":false,"elementsMetadata":[],"slideId":"637631612472255014","enableDocumentContentUpdater":true,"version":"1.11"}]]></TemplafySlideTemplateConfiguration>
</file>

<file path=customXml/item271.xml><?xml version="1.0" encoding="utf-8"?>
<TemplafySlideFormConfiguration><![CDATA[{"formFields":[],"formDataEntries":[]}]]></TemplafySlideFormConfiguration>
</file>

<file path=customXml/item272.xml><?xml version="1.0" encoding="utf-8"?>
<TemplafySlideTemplateConfiguration><![CDATA[{"slideVersion":0,"isValidatorEnabled":false,"isLocked":false,"elementsMetadata":[],"slideId":"637631612512567600","enableDocumentContentUpdater":true,"version":"1.11"}]]></TemplafySlideTemplateConfiguration>
</file>

<file path=customXml/item273.xml><?xml version="1.0" encoding="utf-8"?>
<TemplafySlideFormConfiguration><![CDATA[{"formFields":[],"formDataEntries":[]}]]></TemplafySlideFormConfiguration>
</file>

<file path=customXml/item274.xml><?xml version="1.0" encoding="utf-8"?>
<TemplafySlideTemplateConfiguration><![CDATA[{"slideVersion":0,"isValidatorEnabled":false,"isLocked":false,"elementsMetadata":[],"slideId":"637999593395591531","enableDocumentContentUpdater":true,"version":"1.11"}]]></TemplafySlideTemplateConfiguration>
</file>

<file path=customXml/item275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0,"isValidatorEnabled":false,"isLocked":false,"elementsMetadata":[],"slideId":"637631612514286341","enableDocumentContentUpdater":true,"version":"1.11"}]]></TemplafySlideTemplateConfiguration>
</file>

<file path=customXml/item30.xml><?xml version="1.0" encoding="utf-8"?>
<TemplafySlideTemplateConfiguration><![CDATA[{"slideVersion":0,"isValidatorEnabled":false,"isLocked":false,"elementsMetadata":[],"slideId":"637631612789149444","enableDocumentContentUpdater":true,"version":"1.11"}]]></TemplafySlideTemplateConfiguration>
</file>

<file path=customXml/item31.xml><?xml version="1.0" encoding="utf-8"?>
<TemplafySlideTemplateConfiguration><![CDATA[{"slideVersion":0,"isValidatorEnabled":false,"isLocked":false,"elementsMetadata":[],"slideId":"637631612493973809","enableDocumentContentUpdater":true,"version":"1.11"}]]></TemplafySlideTemplateConfiguration>
</file>

<file path=customXml/item32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0,"isValidatorEnabled":false,"isLocked":false,"elementsMetadata":[],"slideId":"637631612503505449","enableDocumentContentUpdater":true,"version":"1.11"}]]></TemplafySlideTemplateConfiguration>
</file>

<file path=customXml/item35.xml><?xml version="1.0" encoding="utf-8"?>
<TemplafySlideTemplateConfiguration><![CDATA[{"slideVersion":0,"isValidatorEnabled":false,"isLocked":false,"elementsMetadata":[],"slideId":"637631612524442574","enableDocumentContentUpdater":true,"version":"1.11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0,"isValidatorEnabled":false,"isLocked":false,"elementsMetadata":[],"slideId":"637631612645243152","enableDocumentContentUpdater":true,"version":"1.11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0,"isValidatorEnabled":false,"isLocked":false,"elementsMetadata":[],"slideId":"637631612494598931","enableDocumentContentUpdater":true,"version":"1.11"}]]></TemplafySlideTemplateConfiguration>
</file>

<file path=customXml/item4.xml><?xml version="1.0" encoding="utf-8"?>
<TemplafySlideTemplateConfiguration><![CDATA[{"slideVersion":0,"isValidatorEnabled":false,"isLocked":false,"elementsMetadata":[],"slideId":"637631612473505022","enableDocumentContentUpdater":true,"version":"1.11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0,"isValidatorEnabled":false,"isLocked":false,"elementsMetadata":[],"slideId":"637631612548348723","enableDocumentContentUpdater":true,"version":"1.11"}]]></TemplafySlideTemplateConfiguration>
</file>

<file path=customXml/item42.xml><?xml version="1.0" encoding="utf-8"?>
<TemplafySlideTemplateConfiguration><![CDATA[{"slideVersion":0,"isValidatorEnabled":false,"isLocked":false,"elementsMetadata":[],"slideId":"637631612509755088","enableDocumentContentUpdater":true,"version":"1.11"}]]></TemplafySlideTemplateConfiguration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4.xml><?xml version="1.0" encoding="utf-8"?>
<TemplafyFormConfiguration><![CDATA[{"formFields":[{"dataSource":"ION PowerPoint Branding","displayColumn":"powerPointBrand","hideIfNoUserInteractionRequired":false,"distinct":true,"required":true,"autoSelectFirstOption":false,"helpTexts":{"prefix":"","postfix":""},"spacing":{},"type":"dropDown","name":"BrandPowerPoint_Oct_vA","label":"Branding","fullyQualifiedName":"BrandPowerPoint_Oct_vA"},{"dataSource":"ION PowerPoint Branding","displayColumn":"powerPointBackgroundChoice","filter":{"column":"powerPointBrand","otherFieldName":"BrandPowerPoint_Oct_vA","fullyQualifiedOtherFieldName":"BrandPowerPoint_Oct_vA","otherFieldColumn":"powerPointBrand","formReference":"none","operator":"equals"},"hideIfNoUserInteractionRequired":false,"distinct":true,"required":true,"autoSelectFirstOption":false,"helpTexts":{"prefix":"","postfix":""},"spacing":{},"type":"dropDown","name":"BackgroundColorPowerPoint_Oct_vA","label":"Light or Dark Background","fullyQualifiedName":"BackgroundColorPowerPoint_Oct_vA"},{"required":false,"placeholder":"","lines":0,"helpTexts":{"prefix":"","postfix":""},"spacing":{},"type":"textBox","name":"PowerPointClient","label":"Client Name","fullyQualifiedName":"PowerPointClient"},{"dataSource":"IONConfidentiality","displayColumn":"confidentiality","hideIfNoUserInteractionRequired":false,"distinct":true,"required":true,"autoSelectFirstOption":false,"helpTexts":{"prefix":"","postfix":"For guidance on which notice to use, see https://on.iongroup.com/3Ie92TB"},"spacing":{},"type":"dropDown","name":"Confidentiality","label":"Information classification","fullyQualifiedName":"Confidentiality"},{"required":true,"helpTexts":{"prefix":"","postfix":""},"spacing":{},"type":"datePicker","name":"PowerPointDate","label":"Date","fullyQualifiedName":"PowerPointDate"},{"dataSource":"IONWatermarks","displayColumn":"showName","hideIfNoUserInteractionRequired":false,"distinct":true,"required":true,"autoSelectFirstOption":false,"helpTexts":{"prefix":"","postfix":""},"spacing":{},"type":"dropDown","name":"Watermark","label":"Watermark","fullyQualifiedName":"Watermark"},{"dataSource":"P-Product-Brand","displayColumn":"productName","filter":{"column":"powerPointBackgroundColor","otherFieldName":"BackgroundColorPowerPoint_Oct_vA","fullyQualifiedOtherFieldName":"BackgroundColorPowerPoint_Oct_vA","otherFieldColumn":"PowerPointBackgroundChoice","formReference":"none","operator":"equals"},"hideIfNoUserInteractionRequired":false,"distinct":true,"required":false,"autoSelectFirstOption":false,"helpTexts":{"prefix":"","postfix":""},"spacing":{},"type":"dropDown","name":"ChooseProduct_Primary","label":"Primary Product Brand","fullyQualifiedName":"ChooseProduct_Primary"},{"dataSource":"P-Product-Brand","displayColumn":"productName","filter":{"column":"powerPointBackgroundColor","otherFieldName":"BackgroundColorPowerPoint_Oct_vA","fullyQualifiedOtherFieldName":"BackgroundColorPowerPoint_Oct_vA","otherFieldColumn":"PowerPointBackgroundChoice","formReference":"none","operator":"equals"},"hideIfNoUserInteractionRequired":false,"distinct":true,"required":false,"autoSelectFirstOption":false,"helpTexts":{"prefix":"","postfix":""},"spacing":{},"type":"dropDown","name":"ChoosePoroduct_Secondary","label":"Secondary Product Brand","fullyQualifiedName":"ChoosePoroduct_Secondary"},{"dataSource":"P-Product-Brand","displayColumn":"productName","filter":{"column":"powerPointBackgroundColor","otherFieldName":"BackgroundColorPowerPoint_Oct_vA","fullyQualifiedOtherFieldName":"BackgroundColorPowerPoint_Oct_vA","otherFieldColumn":"PowerPointBackgroundChoice","formReference":"none","operator":"equals"},"hideIfNoUserInteractionRequired":false,"distinct":true,"required":false,"autoSelectFirstOption":false,"helpTexts":{"prefix":"","postfix":""},"spacing":{},"type":"dropDown","name":"ChooseProduct_Tertiary","label":"Tertiary Product Brand","fullyQualifiedName":"ChooseProduct_Tertiary"}],"formDataEntries":[{"name":"BrandPowerPoint_Oct_vA","value":"thTQ2mqNneMezf1dxlYpsA=="},{"name":"BackgroundColorPowerPoint_Oct_vA","value":"GYZDbQB8ta2QmhUMRCQf3w=="},{"name":"Confidentiality","value":"VRq9ak7uZCA8XSw0jkTEeA=="},{"name":"PowerPointDate","value":"z3LIFJ/7ny6Q1KUwjLzVUg=="},{"name":"Watermark","value":"WdEUi1zMcVM7Stn6Woarwg=="}]}]]></TemplafyFormConfiguration>
</file>

<file path=customXml/item45.xml><?xml version="1.0" encoding="utf-8"?>
<TemplafySlideTemplateConfiguration><![CDATA[{"slideVersion":0,"isValidatorEnabled":false,"isLocked":false,"elementsMetadata":[],"slideId":"637631612472567522","enableDocumentContentUpdater":true,"version":"1.11"}]]></TemplafySlideTemplateConfiguration>
</file>

<file path=customXml/item46.xml><?xml version="1.0" encoding="utf-8"?>
<TemplafySlideTemplateConfiguration><![CDATA[{"slideVersion":0,"isValidatorEnabled":false,"isLocked":false,"elementsMetadata":[],"slideId":"637631612533348732","enableDocumentContentUpdater":true,"version":"1.11"}]]></TemplafySlideTemplateConfiguration>
</file>

<file path=customXml/item47.xml><?xml version="1.0" encoding="utf-8"?>
<TemplafySlideTemplateConfiguration><![CDATA[{"slideVersion":0,"isValidatorEnabled":false,"isLocked":false,"elementsMetadata":[],"slideId":"637631612519130057","enableDocumentContentUpdater":true,"version":"1.11"}]]></TemplafySlideTemplate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TemplateConfiguration><![CDATA[{"slideVersion":0,"isValidatorEnabled":false,"isLocked":false,"elementsMetadata":[],"slideId":"637631612787274394","enableDocumentContentUpdater":true,"version":"1.11"}]]></TemplafySlideTemplate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TemplateConfiguration><![CDATA[{"slideVersion":0,"isValidatorEnabled":false,"isLocked":false,"elementsMetadata":[],"slideId":"637631612563036201","enableDocumentContentUpdater":true,"version":"1.11"}]]></TemplafySlideTemplateConfiguration>
</file>

<file path=customXml/item6.xml><?xml version="1.0" encoding="utf-8"?>
<TemplafySlideTemplateConfiguration><![CDATA[{"slideVersion":0,"isValidatorEnabled":false,"isLocked":false,"elementsMetadata":[],"slideId":"637631612511473828","enableDocumentContentUpdater":true,"version":"1.11"}]]></TemplafySlideTemplateConfiguration>
</file>

<file path=customXml/item60.xml><?xml version="1.0" encoding="utf-8"?>
<TemplafySlideFormConfiguration><![CDATA[{"formFields":[],"formDataEntries":[]}]]></TemplafySlideFormConfiguration>
</file>

<file path=customXml/item61.xml><?xml version="1.0" encoding="utf-8"?>
<TemplafySlideTemplateConfiguration><![CDATA[{"slideVersion":0,"isValidatorEnabled":false,"isLocked":false,"elementsMetadata":[],"slideId":"637631612787586887","enableDocumentContentUpdater":true,"version":"1.11"}]]></TemplafySlideTemplateConfiguration>
</file>

<file path=customXml/item62.xml><?xml version="1.0" encoding="utf-8"?>
<TemplafySlideFormConfiguration><![CDATA[{"formFields":[],"formDataEntries":[]}]]></TemplafySlideFormConfiguration>
</file>

<file path=customXml/item63.xml><?xml version="1.0" encoding="utf-8"?>
<TemplafySlideTemplateConfiguration><![CDATA[{"slideVersion":0,"isValidatorEnabled":false,"isLocked":false,"elementsMetadata":[],"slideId":"637631612507880104","enableDocumentContentUpdater":true,"version":"1.11"}]]></TemplafySlideTemplateConfiguration>
</file>

<file path=customXml/item64.xml><?xml version="1.0" encoding="utf-8"?>
<TemplafySlideFormConfiguration><![CDATA[{"formFields":[],"formDataEntries":[]}]]></TemplafySlideFormConfiguration>
</file>

<file path=customXml/item65.xml><?xml version="1.0" encoding="utf-8"?>
<TemplafySlideFormConfiguration><![CDATA[{"formFields":[],"formDataEntries":[]}]]></TemplafySlideFormConfiguration>
</file>

<file path=customXml/item66.xml><?xml version="1.0" encoding="utf-8"?>
<TemplafySlideTemplateConfiguration><![CDATA[{"slideVersion":0,"isValidatorEnabled":false,"isLocked":false,"elementsMetadata":[],"slideId":"637631612544755317","enableDocumentContentUpdater":true,"version":"1.11"}]]></TemplafySlideTemplateConfiguration>
</file>

<file path=customXml/item67.xml><?xml version="1.0" encoding="utf-8"?>
<TemplafySlideFormConfiguration><![CDATA[{"formFields":[],"formDataEntries":[]}]]></TemplafySlideForm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TemplateConfiguration><![CDATA[{"slideVersion":0,"isValidatorEnabled":false,"isLocked":false,"elementsMetadata":[],"slideId":"637631612474130035","enableDocumentContentUpdater":true,"version":"1.11"}]]></TemplafySlideTemplateConfiguration>
</file>

<file path=customXml/item7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70.xml><?xml version="1.0" encoding="utf-8"?>
<TemplafySlideFormConfiguration><![CDATA[{"formFields":[],"formDataEntries":[]}]]></TemplafySlideFormConfiguration>
</file>

<file path=customXml/item71.xml><?xml version="1.0" encoding="utf-8"?>
<TemplafySlideTemplateConfiguration><![CDATA[{"slideVersion":0,"isValidatorEnabled":false,"isLocked":false,"elementsMetadata":[],"slideId":"637631612777430699","enableDocumentContentUpdater":true,"version":"1.11"}]]></TemplafySlideTemplateConfiguration>
</file>

<file path=customXml/item72.xml><?xml version="1.0" encoding="utf-8"?>
<TemplafySlideFormConfiguration><![CDATA[{"formFields":[],"formDataEntries":[]}]]></TemplafySlideForm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TemplateConfiguration><![CDATA[{"slideVersion":0,"isValidatorEnabled":false,"isLocked":false,"elementsMetadata":[],"slideId":"637631612503348842","enableDocumentContentUpdater":true,"version":"1.11"}]]></TemplafySlideTemplateConfiguration>
</file>

<file path=customXml/item75.xml><?xml version="1.0" encoding="utf-8"?>
<TemplafySlideFormConfiguration><![CDATA[{"formFields":[],"formDataEntries":[]}]]></TemplafySlideFormConfiguration>
</file>

<file path=customXml/item76.xml><?xml version="1.0" encoding="utf-8"?>
<TemplafySlideFormConfiguration><![CDATA[{"formFields":[],"formDataEntries":[]}]]></TemplafySlideFormConfiguration>
</file>

<file path=customXml/item77.xml><?xml version="1.0" encoding="utf-8"?>
<TemplafySlideFormConfiguration><![CDATA[{"formFields":[],"formDataEntries":[]}]]></TemplafySlideFormConfiguration>
</file>

<file path=customXml/item78.xml><?xml version="1.0" encoding="utf-8"?>
<TemplafySlideFormConfiguration><![CDATA[{"formFields":[],"formDataEntries":[]}]]></TemplafySlideFormConfiguration>
</file>

<file path=customXml/item79.xml><?xml version="1.0" encoding="utf-8"?>
<TemplafySlideTemplateConfiguration><![CDATA[{"slideVersion":0,"isValidatorEnabled":false,"isLocked":false,"elementsMetadata":[],"slideId":"637631612532255066","enableDocumentContentUpdater":true,"version":"1.11"}]]></TemplafySlideTemplateConfiguration>
</file>

<file path=customXml/item8.xml><?xml version="1.0" encoding="utf-8"?>
<TemplafySlideFormConfiguration><![CDATA[{"formFields":[],"formDataEntries":[]}]]></TemplafySlideFormConfiguration>
</file>

<file path=customXml/item80.xml><?xml version="1.0" encoding="utf-8"?>
<TemplafySlideFormConfiguration><![CDATA[{"formFields":[],"formDataEntries":[]}]]></TemplafySlideFormConfiguration>
</file>

<file path=customXml/item81.xml><?xml version="1.0" encoding="utf-8"?>
<TemplafySlideTemplateConfiguration><![CDATA[{"slideVersion":0,"isValidatorEnabled":false,"isLocked":false,"elementsMetadata":[],"slideId":"637631612567567469","enableDocumentContentUpdater":true,"version":"1.11"}]]></TemplafySlideTemplateConfiguration>
</file>

<file path=customXml/item82.xml><?xml version="1.0" encoding="utf-8"?>
<TemplafySlideFormConfiguration><![CDATA[{"formFields":[],"formDataEntries":[]}]]></TemplafySlideFormConfiguration>
</file>

<file path=customXml/item83.xml><?xml version="1.0" encoding="utf-8"?>
<TemplafySlideTemplateConfiguration><![CDATA[{"slideVersion":0,"isValidatorEnabled":false,"isLocked":false,"elementsMetadata":[],"slideId":"637631612517723845","enableDocumentContentUpdater":true,"version":"1.11"}]]></TemplafySlideTemplateConfiguration>
</file>

<file path=customXml/item84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85.xml><?xml version="1.0" encoding="utf-8"?>
<TemplafySlideTemplateConfiguration><![CDATA[{"slideVersion":0,"isValidatorEnabled":false,"isLocked":false,"elementsMetadata":[],"slideId":"637631612503036350","enableDocumentContentUpdater":true,"version":"1.11"}]]></TemplafySlideTemplateConfiguration>
</file>

<file path=customXml/item86.xml><?xml version="1.0" encoding="utf-8"?>
<TemplafySlideTemplateConfiguration><![CDATA[{"slideVersion":0,"isValidatorEnabled":false,"isLocked":false,"elementsMetadata":[],"slideId":"637631612537879956","enableDocumentContentUpdater":true,"version":"1.11"}]]></TemplafySlideTemplateConfiguration>
</file>

<file path=customXml/item87.xml><?xml version="1.0" encoding="utf-8"?>
<TemplafySlideFormConfiguration><![CDATA[{"formFields":[],"formDataEntries":[]}]]></TemplafySlideFormConfiguration>
</file>

<file path=customXml/item88.xml><?xml version="1.0" encoding="utf-8"?>
<TemplafySlideFormConfiguration><![CDATA[{"formFields":[],"formDataEntries":[]}]]></TemplafySlideFormConfiguration>
</file>

<file path=customXml/item89.xml><?xml version="1.0" encoding="utf-8"?>
<TemplafySlideTemplateConfiguration><![CDATA[{"slideVersion":0,"isValidatorEnabled":false,"isLocked":false,"elementsMetadata":[],"slideId":"637631612551161224","enableDocumentContentUpdater":true,"version":"1.11"}]]></TemplafySlideTemplateConfiguration>
</file>

<file path=customXml/item9.xml><?xml version="1.0" encoding="utf-8"?>
<TemplafySlideTemplateConfiguration><![CDATA[{"slideVersion":0,"isValidatorEnabled":false,"isLocked":false,"elementsMetadata":[],"slideId":"637631612546004968","enableDocumentContentUpdater":true,"version":"1.11"}]]></TemplafySlideTemplateConfiguration>
</file>

<file path=customXml/item90.xml><?xml version="1.0" encoding="utf-8"?>
<TemplafySlideTemplateConfiguration><![CDATA[{"slideVersion":0,"isValidatorEnabled":false,"isLocked":false,"elementsMetadata":[],"slideId":"637631612510692604","enableDocumentContentUpdater":true,"version":"1.11"}]]></TemplafySlideTemplateConfiguration>
</file>

<file path=customXml/item91.xml><?xml version="1.0" encoding="utf-8"?>
<TemplafySlideFormConfiguration><![CDATA[{"formFields":[],"formDataEntries":[]}]]></TemplafySlideFormConfiguration>
</file>

<file path=customXml/item92.xml><?xml version="1.0" encoding="utf-8"?>
<TemplafySlideTemplateConfiguration><![CDATA[{"slideVersion":0,"isValidatorEnabled":false,"isLocked":false,"elementsMetadata":[],"slideId":"637631612568504948","enableDocumentContentUpdater":true,"version":"1.11"}]]></TemplafySlideTemplateConfiguration>
</file>

<file path=customXml/item93.xml><?xml version="1.0" encoding="utf-8"?>
<TemplafySlideTemplateConfiguration><![CDATA[{"slideVersion":0,"isValidatorEnabled":false,"isLocked":false,"elementsMetadata":[],"slideId":"637631612565536222","enableDocumentContentUpdater":true,"version":"1.11"}]]></TemplafySlideTemplateConfiguration>
</file>

<file path=customXml/item94.xml><?xml version="1.0" encoding="utf-8"?>
<TemplafySlideFormConfiguration><![CDATA[{"formFields":[],"formDataEntries":[]}]]></TemplafySlideFormConfiguration>
</file>

<file path=customXml/item95.xml><?xml version="1.0" encoding="utf-8"?>
<TemplafySlideFormConfiguration><![CDATA[{"formFields":[],"formDataEntries":[]}]]></TemplafySlideFormConfiguration>
</file>

<file path=customXml/item96.xml><?xml version="1.0" encoding="utf-8"?>
<TemplafySlideFormConfiguration><![CDATA[{"formFields":[],"formDataEntries":[]}]]></TemplafySlideFormConfiguration>
</file>

<file path=customXml/item97.xml><?xml version="1.0" encoding="utf-8"?>
<TemplafySlideTemplateConfiguration><![CDATA[{"slideVersion":0,"isValidatorEnabled":false,"isLocked":false,"elementsMetadata":[],"slideId":"637631612562567457","enableDocumentContentUpdater":true,"version":"1.11"}]]></TemplafySlideTemplateConfiguration>
</file>

<file path=customXml/item98.xml><?xml version="1.0" encoding="utf-8"?>
<TemplafySlideTemplateConfiguration><![CDATA[{"slideVersion":0,"isValidatorEnabled":false,"isLocked":false,"elementsMetadata":[],"slideId":"637631612513817611","enableDocumentContentUpdater":true,"version":"1.11"}]]></TemplafySlideTemplateConfiguration>
</file>

<file path=customXml/item99.xml><?xml version="1.0" encoding="utf-8"?>
<TemplafySlideTemplateConfiguration><![CDATA[{"slideVersion":0,"isValidatorEnabled":false,"isLocked":false,"elementsMetadata":[],"slideId":"637631612493348873","enableDocumentContentUpdater":true,"version":"1.11"}]]></TemplafySlideTemplateConfiguration>
</file>

<file path=customXml/itemProps1.xml><?xml version="1.0" encoding="utf-8"?>
<ds:datastoreItem xmlns:ds="http://schemas.openxmlformats.org/officeDocument/2006/customXml" ds:itemID="{A29073B0-13BB-49AE-8C63-BA82436D93DE}">
  <ds:schemaRefs/>
</ds:datastoreItem>
</file>

<file path=customXml/itemProps10.xml><?xml version="1.0" encoding="utf-8"?>
<ds:datastoreItem xmlns:ds="http://schemas.openxmlformats.org/officeDocument/2006/customXml" ds:itemID="{7EE3A119-043A-4531-9201-A7B6F81C1910}">
  <ds:schemaRefs/>
</ds:datastoreItem>
</file>

<file path=customXml/itemProps100.xml><?xml version="1.0" encoding="utf-8"?>
<ds:datastoreItem xmlns:ds="http://schemas.openxmlformats.org/officeDocument/2006/customXml" ds:itemID="{065AB5E7-229F-4532-BE99-5A81E93A7E0A}">
  <ds:schemaRefs/>
</ds:datastoreItem>
</file>

<file path=customXml/itemProps101.xml><?xml version="1.0" encoding="utf-8"?>
<ds:datastoreItem xmlns:ds="http://schemas.openxmlformats.org/officeDocument/2006/customXml" ds:itemID="{DCF0F6AE-1D76-4725-801A-606D7A950F22}">
  <ds:schemaRefs/>
</ds:datastoreItem>
</file>

<file path=customXml/itemProps102.xml><?xml version="1.0" encoding="utf-8"?>
<ds:datastoreItem xmlns:ds="http://schemas.openxmlformats.org/officeDocument/2006/customXml" ds:itemID="{7C55C005-5624-4164-92EB-535000E5046B}">
  <ds:schemaRefs/>
</ds:datastoreItem>
</file>

<file path=customXml/itemProps103.xml><?xml version="1.0" encoding="utf-8"?>
<ds:datastoreItem xmlns:ds="http://schemas.openxmlformats.org/officeDocument/2006/customXml" ds:itemID="{DEA59B00-3D0D-4604-8A64-7FF37C87E4A6}">
  <ds:schemaRefs/>
</ds:datastoreItem>
</file>

<file path=customXml/itemProps104.xml><?xml version="1.0" encoding="utf-8"?>
<ds:datastoreItem xmlns:ds="http://schemas.openxmlformats.org/officeDocument/2006/customXml" ds:itemID="{BCAD6105-CBC3-45EE-8868-7A943FD69025}">
  <ds:schemaRefs/>
</ds:datastoreItem>
</file>

<file path=customXml/itemProps105.xml><?xml version="1.0" encoding="utf-8"?>
<ds:datastoreItem xmlns:ds="http://schemas.openxmlformats.org/officeDocument/2006/customXml" ds:itemID="{BB2DDFAB-9924-4AA5-8164-2C65D12BFC77}">
  <ds:schemaRefs/>
</ds:datastoreItem>
</file>

<file path=customXml/itemProps106.xml><?xml version="1.0" encoding="utf-8"?>
<ds:datastoreItem xmlns:ds="http://schemas.openxmlformats.org/officeDocument/2006/customXml" ds:itemID="{1F92D7B2-29FA-4220-9EFC-E801AAEA452F}">
  <ds:schemaRefs/>
</ds:datastoreItem>
</file>

<file path=customXml/itemProps107.xml><?xml version="1.0" encoding="utf-8"?>
<ds:datastoreItem xmlns:ds="http://schemas.openxmlformats.org/officeDocument/2006/customXml" ds:itemID="{60376004-94FB-4FD8-B695-1C6206EF9CE6}">
  <ds:schemaRefs/>
</ds:datastoreItem>
</file>

<file path=customXml/itemProps108.xml><?xml version="1.0" encoding="utf-8"?>
<ds:datastoreItem xmlns:ds="http://schemas.openxmlformats.org/officeDocument/2006/customXml" ds:itemID="{B728C757-F015-4B0B-9975-4B38C6814ED6}">
  <ds:schemaRefs/>
</ds:datastoreItem>
</file>

<file path=customXml/itemProps109.xml><?xml version="1.0" encoding="utf-8"?>
<ds:datastoreItem xmlns:ds="http://schemas.openxmlformats.org/officeDocument/2006/customXml" ds:itemID="{C73F4463-75F4-4B1B-98E0-03FD6B18FF12}">
  <ds:schemaRefs/>
</ds:datastoreItem>
</file>

<file path=customXml/itemProps11.xml><?xml version="1.0" encoding="utf-8"?>
<ds:datastoreItem xmlns:ds="http://schemas.openxmlformats.org/officeDocument/2006/customXml" ds:itemID="{B987251D-FBC1-4417-BBBF-C16C2D4F1EFA}">
  <ds:schemaRefs/>
</ds:datastoreItem>
</file>

<file path=customXml/itemProps110.xml><?xml version="1.0" encoding="utf-8"?>
<ds:datastoreItem xmlns:ds="http://schemas.openxmlformats.org/officeDocument/2006/customXml" ds:itemID="{E4BEACE3-5A64-4321-8881-298631914CE7}">
  <ds:schemaRefs/>
</ds:datastoreItem>
</file>

<file path=customXml/itemProps111.xml><?xml version="1.0" encoding="utf-8"?>
<ds:datastoreItem xmlns:ds="http://schemas.openxmlformats.org/officeDocument/2006/customXml" ds:itemID="{54E6C7B4-5F90-4FEC-8FBF-4233F2E2B47A}">
  <ds:schemaRefs/>
</ds:datastoreItem>
</file>

<file path=customXml/itemProps112.xml><?xml version="1.0" encoding="utf-8"?>
<ds:datastoreItem xmlns:ds="http://schemas.openxmlformats.org/officeDocument/2006/customXml" ds:itemID="{49729656-AF12-42F9-BD28-10D5CA7935BA}">
  <ds:schemaRefs/>
</ds:datastoreItem>
</file>

<file path=customXml/itemProps113.xml><?xml version="1.0" encoding="utf-8"?>
<ds:datastoreItem xmlns:ds="http://schemas.openxmlformats.org/officeDocument/2006/customXml" ds:itemID="{0CE43A9C-807D-44C6-AE1C-A52E2A96F53D}">
  <ds:schemaRefs/>
</ds:datastoreItem>
</file>

<file path=customXml/itemProps114.xml><?xml version="1.0" encoding="utf-8"?>
<ds:datastoreItem xmlns:ds="http://schemas.openxmlformats.org/officeDocument/2006/customXml" ds:itemID="{B8DBDFB1-4E17-47DE-9166-B3AFF4D014C0}">
  <ds:schemaRefs/>
</ds:datastoreItem>
</file>

<file path=customXml/itemProps115.xml><?xml version="1.0" encoding="utf-8"?>
<ds:datastoreItem xmlns:ds="http://schemas.openxmlformats.org/officeDocument/2006/customXml" ds:itemID="{34326BC1-9A46-4CBD-BCAE-72D1FE318418}">
  <ds:schemaRefs/>
</ds:datastoreItem>
</file>

<file path=customXml/itemProps116.xml><?xml version="1.0" encoding="utf-8"?>
<ds:datastoreItem xmlns:ds="http://schemas.openxmlformats.org/officeDocument/2006/customXml" ds:itemID="{E62E6909-9902-4F47-B91A-3A34DB61CA0D}">
  <ds:schemaRefs/>
</ds:datastoreItem>
</file>

<file path=customXml/itemProps117.xml><?xml version="1.0" encoding="utf-8"?>
<ds:datastoreItem xmlns:ds="http://schemas.openxmlformats.org/officeDocument/2006/customXml" ds:itemID="{5F29734B-10E7-4908-AE61-B8F1DDEC52C8}">
  <ds:schemaRefs/>
</ds:datastoreItem>
</file>

<file path=customXml/itemProps118.xml><?xml version="1.0" encoding="utf-8"?>
<ds:datastoreItem xmlns:ds="http://schemas.openxmlformats.org/officeDocument/2006/customXml" ds:itemID="{A1EC6104-BDEE-4433-9624-51E37C7A10BF}">
  <ds:schemaRefs/>
</ds:datastoreItem>
</file>

<file path=customXml/itemProps119.xml><?xml version="1.0" encoding="utf-8"?>
<ds:datastoreItem xmlns:ds="http://schemas.openxmlformats.org/officeDocument/2006/customXml" ds:itemID="{0E735433-D444-43EE-8055-A8E8BBF21568}">
  <ds:schemaRefs/>
</ds:datastoreItem>
</file>

<file path=customXml/itemProps12.xml><?xml version="1.0" encoding="utf-8"?>
<ds:datastoreItem xmlns:ds="http://schemas.openxmlformats.org/officeDocument/2006/customXml" ds:itemID="{D9E01F18-B6DE-43BA-B701-6F5612361812}">
  <ds:schemaRefs/>
</ds:datastoreItem>
</file>

<file path=customXml/itemProps120.xml><?xml version="1.0" encoding="utf-8"?>
<ds:datastoreItem xmlns:ds="http://schemas.openxmlformats.org/officeDocument/2006/customXml" ds:itemID="{119C0DAC-EB51-48C3-B35A-D3EE586C6B10}">
  <ds:schemaRefs/>
</ds:datastoreItem>
</file>

<file path=customXml/itemProps121.xml><?xml version="1.0" encoding="utf-8"?>
<ds:datastoreItem xmlns:ds="http://schemas.openxmlformats.org/officeDocument/2006/customXml" ds:itemID="{48B90D22-2B9D-4C3D-ACE7-7002A840EAF5}">
  <ds:schemaRefs/>
</ds:datastoreItem>
</file>

<file path=customXml/itemProps122.xml><?xml version="1.0" encoding="utf-8"?>
<ds:datastoreItem xmlns:ds="http://schemas.openxmlformats.org/officeDocument/2006/customXml" ds:itemID="{BE6AFCA6-A3A1-4E9F-8FBA-AF979734FFB8}">
  <ds:schemaRefs/>
</ds:datastoreItem>
</file>

<file path=customXml/itemProps123.xml><?xml version="1.0" encoding="utf-8"?>
<ds:datastoreItem xmlns:ds="http://schemas.openxmlformats.org/officeDocument/2006/customXml" ds:itemID="{6EA9A96A-F5CA-4352-AAF5-F32587B47E68}">
  <ds:schemaRefs/>
</ds:datastoreItem>
</file>

<file path=customXml/itemProps124.xml><?xml version="1.0" encoding="utf-8"?>
<ds:datastoreItem xmlns:ds="http://schemas.openxmlformats.org/officeDocument/2006/customXml" ds:itemID="{9EAAE6DC-CED0-4F3A-AC30-3DEA338A70B3}">
  <ds:schemaRefs/>
</ds:datastoreItem>
</file>

<file path=customXml/itemProps125.xml><?xml version="1.0" encoding="utf-8"?>
<ds:datastoreItem xmlns:ds="http://schemas.openxmlformats.org/officeDocument/2006/customXml" ds:itemID="{8114B764-1AA2-45FD-B3A5-DD24EB48B2E3}">
  <ds:schemaRefs/>
</ds:datastoreItem>
</file>

<file path=customXml/itemProps126.xml><?xml version="1.0" encoding="utf-8"?>
<ds:datastoreItem xmlns:ds="http://schemas.openxmlformats.org/officeDocument/2006/customXml" ds:itemID="{06A07703-B605-4DCC-8707-DDF1B0A87B39}">
  <ds:schemaRefs/>
</ds:datastoreItem>
</file>

<file path=customXml/itemProps127.xml><?xml version="1.0" encoding="utf-8"?>
<ds:datastoreItem xmlns:ds="http://schemas.openxmlformats.org/officeDocument/2006/customXml" ds:itemID="{92D9F150-443C-47B3-A5C5-B637CA402D73}">
  <ds:schemaRefs/>
</ds:datastoreItem>
</file>

<file path=customXml/itemProps128.xml><?xml version="1.0" encoding="utf-8"?>
<ds:datastoreItem xmlns:ds="http://schemas.openxmlformats.org/officeDocument/2006/customXml" ds:itemID="{0F03E869-E6F0-4A2D-9B5A-8E95F8D237F3}">
  <ds:schemaRefs/>
</ds:datastoreItem>
</file>

<file path=customXml/itemProps129.xml><?xml version="1.0" encoding="utf-8"?>
<ds:datastoreItem xmlns:ds="http://schemas.openxmlformats.org/officeDocument/2006/customXml" ds:itemID="{57084A4D-DC99-4874-A237-69E98BEB1881}">
  <ds:schemaRefs/>
</ds:datastoreItem>
</file>

<file path=customXml/itemProps13.xml><?xml version="1.0" encoding="utf-8"?>
<ds:datastoreItem xmlns:ds="http://schemas.openxmlformats.org/officeDocument/2006/customXml" ds:itemID="{7F89F599-E1F8-48B7-9B1A-888D9D2E2FA8}">
  <ds:schemaRefs/>
</ds:datastoreItem>
</file>

<file path=customXml/itemProps130.xml><?xml version="1.0" encoding="utf-8"?>
<ds:datastoreItem xmlns:ds="http://schemas.openxmlformats.org/officeDocument/2006/customXml" ds:itemID="{4CEA1BF2-9CF7-431A-9B36-65A2E3470066}">
  <ds:schemaRefs/>
</ds:datastoreItem>
</file>

<file path=customXml/itemProps131.xml><?xml version="1.0" encoding="utf-8"?>
<ds:datastoreItem xmlns:ds="http://schemas.openxmlformats.org/officeDocument/2006/customXml" ds:itemID="{38A7BF2A-91EF-43C8-BF30-AF73BDB6450E}">
  <ds:schemaRefs/>
</ds:datastoreItem>
</file>

<file path=customXml/itemProps132.xml><?xml version="1.0" encoding="utf-8"?>
<ds:datastoreItem xmlns:ds="http://schemas.openxmlformats.org/officeDocument/2006/customXml" ds:itemID="{004ED30C-A499-4756-B598-63A1E1DE9239}">
  <ds:schemaRefs/>
</ds:datastoreItem>
</file>

<file path=customXml/itemProps133.xml><?xml version="1.0" encoding="utf-8"?>
<ds:datastoreItem xmlns:ds="http://schemas.openxmlformats.org/officeDocument/2006/customXml" ds:itemID="{3923AF0B-9F06-45FF-81BD-68E414E4570A}">
  <ds:schemaRefs/>
</ds:datastoreItem>
</file>

<file path=customXml/itemProps134.xml><?xml version="1.0" encoding="utf-8"?>
<ds:datastoreItem xmlns:ds="http://schemas.openxmlformats.org/officeDocument/2006/customXml" ds:itemID="{E8EE1BC3-07AE-42D5-9193-2EF84EC62607}">
  <ds:schemaRefs/>
</ds:datastoreItem>
</file>

<file path=customXml/itemProps135.xml><?xml version="1.0" encoding="utf-8"?>
<ds:datastoreItem xmlns:ds="http://schemas.openxmlformats.org/officeDocument/2006/customXml" ds:itemID="{61BA550F-F162-4565-A132-0A4C9F494545}">
  <ds:schemaRefs/>
</ds:datastoreItem>
</file>

<file path=customXml/itemProps136.xml><?xml version="1.0" encoding="utf-8"?>
<ds:datastoreItem xmlns:ds="http://schemas.openxmlformats.org/officeDocument/2006/customXml" ds:itemID="{A500AB12-4642-46E7-8C9F-C93C4836CE49}">
  <ds:schemaRefs/>
</ds:datastoreItem>
</file>

<file path=customXml/itemProps137.xml><?xml version="1.0" encoding="utf-8"?>
<ds:datastoreItem xmlns:ds="http://schemas.openxmlformats.org/officeDocument/2006/customXml" ds:itemID="{70324BDD-7FE5-4227-849C-87D787789AAC}">
  <ds:schemaRefs/>
</ds:datastoreItem>
</file>

<file path=customXml/itemProps138.xml><?xml version="1.0" encoding="utf-8"?>
<ds:datastoreItem xmlns:ds="http://schemas.openxmlformats.org/officeDocument/2006/customXml" ds:itemID="{EC95BAEA-82D0-4304-B3F3-569B756077C7}">
  <ds:schemaRefs/>
</ds:datastoreItem>
</file>

<file path=customXml/itemProps139.xml><?xml version="1.0" encoding="utf-8"?>
<ds:datastoreItem xmlns:ds="http://schemas.openxmlformats.org/officeDocument/2006/customXml" ds:itemID="{BF7F3E00-F76D-4E5C-9A56-C31A95AAC406}">
  <ds:schemaRefs/>
</ds:datastoreItem>
</file>

<file path=customXml/itemProps14.xml><?xml version="1.0" encoding="utf-8"?>
<ds:datastoreItem xmlns:ds="http://schemas.openxmlformats.org/officeDocument/2006/customXml" ds:itemID="{13D2F8A7-87A7-49A4-B257-68322B266D6F}">
  <ds:schemaRefs/>
</ds:datastoreItem>
</file>

<file path=customXml/itemProps140.xml><?xml version="1.0" encoding="utf-8"?>
<ds:datastoreItem xmlns:ds="http://schemas.openxmlformats.org/officeDocument/2006/customXml" ds:itemID="{1D5F2CA4-DD59-4EA2-9B3E-C3855C28073F}">
  <ds:schemaRefs/>
</ds:datastoreItem>
</file>

<file path=customXml/itemProps141.xml><?xml version="1.0" encoding="utf-8"?>
<ds:datastoreItem xmlns:ds="http://schemas.openxmlformats.org/officeDocument/2006/customXml" ds:itemID="{C665B6E1-BCF4-4145-9B41-E70A4AAE98AB}">
  <ds:schemaRefs/>
</ds:datastoreItem>
</file>

<file path=customXml/itemProps142.xml><?xml version="1.0" encoding="utf-8"?>
<ds:datastoreItem xmlns:ds="http://schemas.openxmlformats.org/officeDocument/2006/customXml" ds:itemID="{A0FA56A8-C003-4D17-9D2B-BDEB270B89B1}">
  <ds:schemaRefs/>
</ds:datastoreItem>
</file>

<file path=customXml/itemProps143.xml><?xml version="1.0" encoding="utf-8"?>
<ds:datastoreItem xmlns:ds="http://schemas.openxmlformats.org/officeDocument/2006/customXml" ds:itemID="{F06E9A2B-8BE7-4219-84DB-1B42F346A44C}">
  <ds:schemaRefs/>
</ds:datastoreItem>
</file>

<file path=customXml/itemProps144.xml><?xml version="1.0" encoding="utf-8"?>
<ds:datastoreItem xmlns:ds="http://schemas.openxmlformats.org/officeDocument/2006/customXml" ds:itemID="{B5AE3707-22D8-4E02-9AC6-4FFA7E6E1B83}">
  <ds:schemaRefs/>
</ds:datastoreItem>
</file>

<file path=customXml/itemProps145.xml><?xml version="1.0" encoding="utf-8"?>
<ds:datastoreItem xmlns:ds="http://schemas.openxmlformats.org/officeDocument/2006/customXml" ds:itemID="{F2149AF9-7DF4-4E03-818F-BA5F2991C918}">
  <ds:schemaRefs/>
</ds:datastoreItem>
</file>

<file path=customXml/itemProps146.xml><?xml version="1.0" encoding="utf-8"?>
<ds:datastoreItem xmlns:ds="http://schemas.openxmlformats.org/officeDocument/2006/customXml" ds:itemID="{585E9D4C-33C6-444A-BFF7-5EC02CC90084}">
  <ds:schemaRefs/>
</ds:datastoreItem>
</file>

<file path=customXml/itemProps147.xml><?xml version="1.0" encoding="utf-8"?>
<ds:datastoreItem xmlns:ds="http://schemas.openxmlformats.org/officeDocument/2006/customXml" ds:itemID="{A4B875C4-D1D0-440A-BA6B-65BF1E0B8F84}">
  <ds:schemaRefs/>
</ds:datastoreItem>
</file>

<file path=customXml/itemProps148.xml><?xml version="1.0" encoding="utf-8"?>
<ds:datastoreItem xmlns:ds="http://schemas.openxmlformats.org/officeDocument/2006/customXml" ds:itemID="{CFF804B6-82A4-466D-B1FC-B628AB8C549E}">
  <ds:schemaRefs/>
</ds:datastoreItem>
</file>

<file path=customXml/itemProps149.xml><?xml version="1.0" encoding="utf-8"?>
<ds:datastoreItem xmlns:ds="http://schemas.openxmlformats.org/officeDocument/2006/customXml" ds:itemID="{0B77596A-6051-40A2-9056-A356A3476271}">
  <ds:schemaRefs/>
</ds:datastoreItem>
</file>

<file path=customXml/itemProps15.xml><?xml version="1.0" encoding="utf-8"?>
<ds:datastoreItem xmlns:ds="http://schemas.openxmlformats.org/officeDocument/2006/customXml" ds:itemID="{8ED80A94-B70D-4BA9-962C-29A64A09918C}">
  <ds:schemaRefs/>
</ds:datastoreItem>
</file>

<file path=customXml/itemProps150.xml><?xml version="1.0" encoding="utf-8"?>
<ds:datastoreItem xmlns:ds="http://schemas.openxmlformats.org/officeDocument/2006/customXml" ds:itemID="{13F6DD68-4CAC-4BDB-9AAB-875CB6F243DF}">
  <ds:schemaRefs/>
</ds:datastoreItem>
</file>

<file path=customXml/itemProps151.xml><?xml version="1.0" encoding="utf-8"?>
<ds:datastoreItem xmlns:ds="http://schemas.openxmlformats.org/officeDocument/2006/customXml" ds:itemID="{995C74E0-8391-44A0-ABE1-C532387F8DF2}">
  <ds:schemaRefs/>
</ds:datastoreItem>
</file>

<file path=customXml/itemProps152.xml><?xml version="1.0" encoding="utf-8"?>
<ds:datastoreItem xmlns:ds="http://schemas.openxmlformats.org/officeDocument/2006/customXml" ds:itemID="{E53ACA21-EA33-4FC7-9A56-2719BD595E40}">
  <ds:schemaRefs/>
</ds:datastoreItem>
</file>

<file path=customXml/itemProps153.xml><?xml version="1.0" encoding="utf-8"?>
<ds:datastoreItem xmlns:ds="http://schemas.openxmlformats.org/officeDocument/2006/customXml" ds:itemID="{CCDB944E-B625-4D26-9CC6-1F31D4E64E82}">
  <ds:schemaRefs/>
</ds:datastoreItem>
</file>

<file path=customXml/itemProps154.xml><?xml version="1.0" encoding="utf-8"?>
<ds:datastoreItem xmlns:ds="http://schemas.openxmlformats.org/officeDocument/2006/customXml" ds:itemID="{D61CB083-95CA-48C4-A5D3-266A4B89B936}">
  <ds:schemaRefs/>
</ds:datastoreItem>
</file>

<file path=customXml/itemProps155.xml><?xml version="1.0" encoding="utf-8"?>
<ds:datastoreItem xmlns:ds="http://schemas.openxmlformats.org/officeDocument/2006/customXml" ds:itemID="{71FF8AAF-E7A2-4A48-8E53-ACA721C8C3D3}">
  <ds:schemaRefs/>
</ds:datastoreItem>
</file>

<file path=customXml/itemProps156.xml><?xml version="1.0" encoding="utf-8"?>
<ds:datastoreItem xmlns:ds="http://schemas.openxmlformats.org/officeDocument/2006/customXml" ds:itemID="{BDAAE196-C9A7-4204-99E6-4683619CAF0F}">
  <ds:schemaRefs/>
</ds:datastoreItem>
</file>

<file path=customXml/itemProps157.xml><?xml version="1.0" encoding="utf-8"?>
<ds:datastoreItem xmlns:ds="http://schemas.openxmlformats.org/officeDocument/2006/customXml" ds:itemID="{8611FDAF-B0D5-4F9A-9791-652C6D1E314C}">
  <ds:schemaRefs/>
</ds:datastoreItem>
</file>

<file path=customXml/itemProps158.xml><?xml version="1.0" encoding="utf-8"?>
<ds:datastoreItem xmlns:ds="http://schemas.openxmlformats.org/officeDocument/2006/customXml" ds:itemID="{E7942B0C-24AB-441A-9457-50C48883DBB5}">
  <ds:schemaRefs/>
</ds:datastoreItem>
</file>

<file path=customXml/itemProps159.xml><?xml version="1.0" encoding="utf-8"?>
<ds:datastoreItem xmlns:ds="http://schemas.openxmlformats.org/officeDocument/2006/customXml" ds:itemID="{54360C0C-1FCB-45C6-ACC9-85D2B15841FF}">
  <ds:schemaRefs/>
</ds:datastoreItem>
</file>

<file path=customXml/itemProps16.xml><?xml version="1.0" encoding="utf-8"?>
<ds:datastoreItem xmlns:ds="http://schemas.openxmlformats.org/officeDocument/2006/customXml" ds:itemID="{9904EFE8-8D1B-4BEA-A68B-4879E484D541}">
  <ds:schemaRefs/>
</ds:datastoreItem>
</file>

<file path=customXml/itemProps160.xml><?xml version="1.0" encoding="utf-8"?>
<ds:datastoreItem xmlns:ds="http://schemas.openxmlformats.org/officeDocument/2006/customXml" ds:itemID="{750DB75E-9144-4BB1-B535-4C80C3F77A50}">
  <ds:schemaRefs/>
</ds:datastoreItem>
</file>

<file path=customXml/itemProps161.xml><?xml version="1.0" encoding="utf-8"?>
<ds:datastoreItem xmlns:ds="http://schemas.openxmlformats.org/officeDocument/2006/customXml" ds:itemID="{AD527A88-A4EE-4208-B713-184A250A8040}">
  <ds:schemaRefs/>
</ds:datastoreItem>
</file>

<file path=customXml/itemProps162.xml><?xml version="1.0" encoding="utf-8"?>
<ds:datastoreItem xmlns:ds="http://schemas.openxmlformats.org/officeDocument/2006/customXml" ds:itemID="{D1AC3B84-77C1-416B-874A-E477B5C6DF19}">
  <ds:schemaRefs/>
</ds:datastoreItem>
</file>

<file path=customXml/itemProps163.xml><?xml version="1.0" encoding="utf-8"?>
<ds:datastoreItem xmlns:ds="http://schemas.openxmlformats.org/officeDocument/2006/customXml" ds:itemID="{0CE0B16A-F36F-4E40-8876-0057E431CD06}">
  <ds:schemaRefs/>
</ds:datastoreItem>
</file>

<file path=customXml/itemProps164.xml><?xml version="1.0" encoding="utf-8"?>
<ds:datastoreItem xmlns:ds="http://schemas.openxmlformats.org/officeDocument/2006/customXml" ds:itemID="{79F50098-D9B8-4947-87F2-A7FD0A8AF7C9}">
  <ds:schemaRefs/>
</ds:datastoreItem>
</file>

<file path=customXml/itemProps165.xml><?xml version="1.0" encoding="utf-8"?>
<ds:datastoreItem xmlns:ds="http://schemas.openxmlformats.org/officeDocument/2006/customXml" ds:itemID="{FBAE9D25-981F-40CE-8D66-D7583BDC11D8}">
  <ds:schemaRefs/>
</ds:datastoreItem>
</file>

<file path=customXml/itemProps166.xml><?xml version="1.0" encoding="utf-8"?>
<ds:datastoreItem xmlns:ds="http://schemas.openxmlformats.org/officeDocument/2006/customXml" ds:itemID="{FD0E672B-37F2-4625-A00A-CB211AA75C85}">
  <ds:schemaRefs/>
</ds:datastoreItem>
</file>

<file path=customXml/itemProps167.xml><?xml version="1.0" encoding="utf-8"?>
<ds:datastoreItem xmlns:ds="http://schemas.openxmlformats.org/officeDocument/2006/customXml" ds:itemID="{D9A7E053-F21E-4C6D-B2E4-6557D27284FA}">
  <ds:schemaRefs/>
</ds:datastoreItem>
</file>

<file path=customXml/itemProps168.xml><?xml version="1.0" encoding="utf-8"?>
<ds:datastoreItem xmlns:ds="http://schemas.openxmlformats.org/officeDocument/2006/customXml" ds:itemID="{53C3AA32-81E0-4F2A-8F0A-24C1C4581316}">
  <ds:schemaRefs/>
</ds:datastoreItem>
</file>

<file path=customXml/itemProps169.xml><?xml version="1.0" encoding="utf-8"?>
<ds:datastoreItem xmlns:ds="http://schemas.openxmlformats.org/officeDocument/2006/customXml" ds:itemID="{2BDE7B3D-E480-4D9C-91DA-40ADE4098DFF}">
  <ds:schemaRefs/>
</ds:datastoreItem>
</file>

<file path=customXml/itemProps17.xml><?xml version="1.0" encoding="utf-8"?>
<ds:datastoreItem xmlns:ds="http://schemas.openxmlformats.org/officeDocument/2006/customXml" ds:itemID="{A731EA80-A0FB-4292-BBBE-A552A0906B1E}">
  <ds:schemaRefs/>
</ds:datastoreItem>
</file>

<file path=customXml/itemProps170.xml><?xml version="1.0" encoding="utf-8"?>
<ds:datastoreItem xmlns:ds="http://schemas.openxmlformats.org/officeDocument/2006/customXml" ds:itemID="{12EEFC2F-DADF-4A55-981A-784BF5BE9558}">
  <ds:schemaRefs/>
</ds:datastoreItem>
</file>

<file path=customXml/itemProps171.xml><?xml version="1.0" encoding="utf-8"?>
<ds:datastoreItem xmlns:ds="http://schemas.openxmlformats.org/officeDocument/2006/customXml" ds:itemID="{B4736F73-0059-4D94-AA0A-793B47094334}">
  <ds:schemaRefs/>
</ds:datastoreItem>
</file>

<file path=customXml/itemProps172.xml><?xml version="1.0" encoding="utf-8"?>
<ds:datastoreItem xmlns:ds="http://schemas.openxmlformats.org/officeDocument/2006/customXml" ds:itemID="{28289CEB-40B9-4F6D-ACF3-4861682F1062}">
  <ds:schemaRefs/>
</ds:datastoreItem>
</file>

<file path=customXml/itemProps173.xml><?xml version="1.0" encoding="utf-8"?>
<ds:datastoreItem xmlns:ds="http://schemas.openxmlformats.org/officeDocument/2006/customXml" ds:itemID="{E30A4540-BC52-4FB4-A0C3-E298437A2D0F}">
  <ds:schemaRefs/>
</ds:datastoreItem>
</file>

<file path=customXml/itemProps174.xml><?xml version="1.0" encoding="utf-8"?>
<ds:datastoreItem xmlns:ds="http://schemas.openxmlformats.org/officeDocument/2006/customXml" ds:itemID="{98B2EFFB-3CA3-4648-BBC9-2109940EDCEF}">
  <ds:schemaRefs/>
</ds:datastoreItem>
</file>

<file path=customXml/itemProps175.xml><?xml version="1.0" encoding="utf-8"?>
<ds:datastoreItem xmlns:ds="http://schemas.openxmlformats.org/officeDocument/2006/customXml" ds:itemID="{D0591A2A-EB4A-4505-81EC-C4B9DE861E4C}">
  <ds:schemaRefs/>
</ds:datastoreItem>
</file>

<file path=customXml/itemProps176.xml><?xml version="1.0" encoding="utf-8"?>
<ds:datastoreItem xmlns:ds="http://schemas.openxmlformats.org/officeDocument/2006/customXml" ds:itemID="{322AA444-4BD1-42D7-BB43-D1AB3D7486DD}">
  <ds:schemaRefs/>
</ds:datastoreItem>
</file>

<file path=customXml/itemProps177.xml><?xml version="1.0" encoding="utf-8"?>
<ds:datastoreItem xmlns:ds="http://schemas.openxmlformats.org/officeDocument/2006/customXml" ds:itemID="{493931BF-E170-492F-A8BD-23F315D28495}">
  <ds:schemaRefs/>
</ds:datastoreItem>
</file>

<file path=customXml/itemProps178.xml><?xml version="1.0" encoding="utf-8"?>
<ds:datastoreItem xmlns:ds="http://schemas.openxmlformats.org/officeDocument/2006/customXml" ds:itemID="{9098A7EC-C701-4729-AADF-F6DC13DC5A63}">
  <ds:schemaRefs/>
</ds:datastoreItem>
</file>

<file path=customXml/itemProps179.xml><?xml version="1.0" encoding="utf-8"?>
<ds:datastoreItem xmlns:ds="http://schemas.openxmlformats.org/officeDocument/2006/customXml" ds:itemID="{E0048C7A-633D-4A4D-A3B3-3772CB2CB076}">
  <ds:schemaRefs/>
</ds:datastoreItem>
</file>

<file path=customXml/itemProps18.xml><?xml version="1.0" encoding="utf-8"?>
<ds:datastoreItem xmlns:ds="http://schemas.openxmlformats.org/officeDocument/2006/customXml" ds:itemID="{4B55B778-0867-4B5E-9485-2E4AF68DDF16}">
  <ds:schemaRefs/>
</ds:datastoreItem>
</file>

<file path=customXml/itemProps180.xml><?xml version="1.0" encoding="utf-8"?>
<ds:datastoreItem xmlns:ds="http://schemas.openxmlformats.org/officeDocument/2006/customXml" ds:itemID="{CE91778F-9F0D-4954-B560-173F7F9FCCE3}">
  <ds:schemaRefs/>
</ds:datastoreItem>
</file>

<file path=customXml/itemProps181.xml><?xml version="1.0" encoding="utf-8"?>
<ds:datastoreItem xmlns:ds="http://schemas.openxmlformats.org/officeDocument/2006/customXml" ds:itemID="{9DD79F0D-5B70-4C1B-BA97-EEE584022C8B}">
  <ds:schemaRefs/>
</ds:datastoreItem>
</file>

<file path=customXml/itemProps182.xml><?xml version="1.0" encoding="utf-8"?>
<ds:datastoreItem xmlns:ds="http://schemas.openxmlformats.org/officeDocument/2006/customXml" ds:itemID="{1FA37E9F-A26B-4493-8784-D2E3DC22FF90}">
  <ds:schemaRefs/>
</ds:datastoreItem>
</file>

<file path=customXml/itemProps183.xml><?xml version="1.0" encoding="utf-8"?>
<ds:datastoreItem xmlns:ds="http://schemas.openxmlformats.org/officeDocument/2006/customXml" ds:itemID="{DD3CCD0C-276F-4BA2-9E53-C56CCA1E6AF2}">
  <ds:schemaRefs/>
</ds:datastoreItem>
</file>

<file path=customXml/itemProps184.xml><?xml version="1.0" encoding="utf-8"?>
<ds:datastoreItem xmlns:ds="http://schemas.openxmlformats.org/officeDocument/2006/customXml" ds:itemID="{821BAE19-B95D-4F78-8ACC-16935165D898}">
  <ds:schemaRefs/>
</ds:datastoreItem>
</file>

<file path=customXml/itemProps185.xml><?xml version="1.0" encoding="utf-8"?>
<ds:datastoreItem xmlns:ds="http://schemas.openxmlformats.org/officeDocument/2006/customXml" ds:itemID="{60987213-65F5-4287-BC99-2B5724FB986E}">
  <ds:schemaRefs/>
</ds:datastoreItem>
</file>

<file path=customXml/itemProps186.xml><?xml version="1.0" encoding="utf-8"?>
<ds:datastoreItem xmlns:ds="http://schemas.openxmlformats.org/officeDocument/2006/customXml" ds:itemID="{8973B404-5208-414B-BC4A-E8588D40D2E5}">
  <ds:schemaRefs/>
</ds:datastoreItem>
</file>

<file path=customXml/itemProps187.xml><?xml version="1.0" encoding="utf-8"?>
<ds:datastoreItem xmlns:ds="http://schemas.openxmlformats.org/officeDocument/2006/customXml" ds:itemID="{A0080604-A7D8-4E84-9C21-DE5D70C79719}">
  <ds:schemaRefs/>
</ds:datastoreItem>
</file>

<file path=customXml/itemProps188.xml><?xml version="1.0" encoding="utf-8"?>
<ds:datastoreItem xmlns:ds="http://schemas.openxmlformats.org/officeDocument/2006/customXml" ds:itemID="{C82870E0-36EA-4A9C-BAD4-6415BC2D81DD}">
  <ds:schemaRefs/>
</ds:datastoreItem>
</file>

<file path=customXml/itemProps189.xml><?xml version="1.0" encoding="utf-8"?>
<ds:datastoreItem xmlns:ds="http://schemas.openxmlformats.org/officeDocument/2006/customXml" ds:itemID="{F47396AB-E114-44E3-9B9D-6D176BFB15C0}">
  <ds:schemaRefs/>
</ds:datastoreItem>
</file>

<file path=customXml/itemProps19.xml><?xml version="1.0" encoding="utf-8"?>
<ds:datastoreItem xmlns:ds="http://schemas.openxmlformats.org/officeDocument/2006/customXml" ds:itemID="{939BBA20-24BD-4CB3-BA5E-2D2F766BAFEF}">
  <ds:schemaRefs/>
</ds:datastoreItem>
</file>

<file path=customXml/itemProps190.xml><?xml version="1.0" encoding="utf-8"?>
<ds:datastoreItem xmlns:ds="http://schemas.openxmlformats.org/officeDocument/2006/customXml" ds:itemID="{49D66F25-DFA7-4FEC-946E-590D0651955D}">
  <ds:schemaRefs/>
</ds:datastoreItem>
</file>

<file path=customXml/itemProps191.xml><?xml version="1.0" encoding="utf-8"?>
<ds:datastoreItem xmlns:ds="http://schemas.openxmlformats.org/officeDocument/2006/customXml" ds:itemID="{72021278-88F8-4592-BB0B-59036B764F1A}">
  <ds:schemaRefs/>
</ds:datastoreItem>
</file>

<file path=customXml/itemProps192.xml><?xml version="1.0" encoding="utf-8"?>
<ds:datastoreItem xmlns:ds="http://schemas.openxmlformats.org/officeDocument/2006/customXml" ds:itemID="{E6365C21-B4FF-4252-B410-F196C9EF1274}">
  <ds:schemaRefs/>
</ds:datastoreItem>
</file>

<file path=customXml/itemProps193.xml><?xml version="1.0" encoding="utf-8"?>
<ds:datastoreItem xmlns:ds="http://schemas.openxmlformats.org/officeDocument/2006/customXml" ds:itemID="{5F5690F0-80A0-4614-9DCC-5811013DA1E8}">
  <ds:schemaRefs/>
</ds:datastoreItem>
</file>

<file path=customXml/itemProps194.xml><?xml version="1.0" encoding="utf-8"?>
<ds:datastoreItem xmlns:ds="http://schemas.openxmlformats.org/officeDocument/2006/customXml" ds:itemID="{6BEA8667-F3D1-4594-B9A4-D585DE679C91}">
  <ds:schemaRefs/>
</ds:datastoreItem>
</file>

<file path=customXml/itemProps195.xml><?xml version="1.0" encoding="utf-8"?>
<ds:datastoreItem xmlns:ds="http://schemas.openxmlformats.org/officeDocument/2006/customXml" ds:itemID="{71781040-49B1-4D35-9EBF-60CDE1F8EEEB}">
  <ds:schemaRefs/>
</ds:datastoreItem>
</file>

<file path=customXml/itemProps196.xml><?xml version="1.0" encoding="utf-8"?>
<ds:datastoreItem xmlns:ds="http://schemas.openxmlformats.org/officeDocument/2006/customXml" ds:itemID="{CB81A270-3C2C-498C-9515-C26A7AEB3253}">
  <ds:schemaRefs/>
</ds:datastoreItem>
</file>

<file path=customXml/itemProps197.xml><?xml version="1.0" encoding="utf-8"?>
<ds:datastoreItem xmlns:ds="http://schemas.openxmlformats.org/officeDocument/2006/customXml" ds:itemID="{44BB68E2-A12B-4E18-A51B-CBF5ECFD83D7}">
  <ds:schemaRefs/>
</ds:datastoreItem>
</file>

<file path=customXml/itemProps198.xml><?xml version="1.0" encoding="utf-8"?>
<ds:datastoreItem xmlns:ds="http://schemas.openxmlformats.org/officeDocument/2006/customXml" ds:itemID="{E2FE0922-B101-4175-B358-36FA3FEE34E6}">
  <ds:schemaRefs/>
</ds:datastoreItem>
</file>

<file path=customXml/itemProps199.xml><?xml version="1.0" encoding="utf-8"?>
<ds:datastoreItem xmlns:ds="http://schemas.openxmlformats.org/officeDocument/2006/customXml" ds:itemID="{F3687394-2C9F-425B-94D2-17D7E10A3E6E}">
  <ds:schemaRefs/>
</ds:datastoreItem>
</file>

<file path=customXml/itemProps2.xml><?xml version="1.0" encoding="utf-8"?>
<ds:datastoreItem xmlns:ds="http://schemas.openxmlformats.org/officeDocument/2006/customXml" ds:itemID="{E9ED28E4-6267-4BBD-994F-703A2595859F}">
  <ds:schemaRefs/>
</ds:datastoreItem>
</file>

<file path=customXml/itemProps20.xml><?xml version="1.0" encoding="utf-8"?>
<ds:datastoreItem xmlns:ds="http://schemas.openxmlformats.org/officeDocument/2006/customXml" ds:itemID="{5846347F-79C4-4F8B-810E-62CFEABD0D39}">
  <ds:schemaRefs/>
</ds:datastoreItem>
</file>

<file path=customXml/itemProps200.xml><?xml version="1.0" encoding="utf-8"?>
<ds:datastoreItem xmlns:ds="http://schemas.openxmlformats.org/officeDocument/2006/customXml" ds:itemID="{F323AEC3-DBE6-41FF-B0E5-C6C4BBC9F0D2}">
  <ds:schemaRefs/>
</ds:datastoreItem>
</file>

<file path=customXml/itemProps201.xml><?xml version="1.0" encoding="utf-8"?>
<ds:datastoreItem xmlns:ds="http://schemas.openxmlformats.org/officeDocument/2006/customXml" ds:itemID="{3D73D2FA-4A2E-4889-808E-98445F7D301C}">
  <ds:schemaRefs/>
</ds:datastoreItem>
</file>

<file path=customXml/itemProps202.xml><?xml version="1.0" encoding="utf-8"?>
<ds:datastoreItem xmlns:ds="http://schemas.openxmlformats.org/officeDocument/2006/customXml" ds:itemID="{F0C61603-9703-4E93-8219-EA2BCFF3EB54}">
  <ds:schemaRefs/>
</ds:datastoreItem>
</file>

<file path=customXml/itemProps203.xml><?xml version="1.0" encoding="utf-8"?>
<ds:datastoreItem xmlns:ds="http://schemas.openxmlformats.org/officeDocument/2006/customXml" ds:itemID="{F1B58D40-71A9-49EB-8365-A59BAF6D5473}">
  <ds:schemaRefs/>
</ds:datastoreItem>
</file>

<file path=customXml/itemProps204.xml><?xml version="1.0" encoding="utf-8"?>
<ds:datastoreItem xmlns:ds="http://schemas.openxmlformats.org/officeDocument/2006/customXml" ds:itemID="{A9E9ADD3-ABF4-419C-8E3C-FC88D60C054E}">
  <ds:schemaRefs/>
</ds:datastoreItem>
</file>

<file path=customXml/itemProps205.xml><?xml version="1.0" encoding="utf-8"?>
<ds:datastoreItem xmlns:ds="http://schemas.openxmlformats.org/officeDocument/2006/customXml" ds:itemID="{C8A03B22-277F-4412-892F-271DDC42F99E}">
  <ds:schemaRefs/>
</ds:datastoreItem>
</file>

<file path=customXml/itemProps206.xml><?xml version="1.0" encoding="utf-8"?>
<ds:datastoreItem xmlns:ds="http://schemas.openxmlformats.org/officeDocument/2006/customXml" ds:itemID="{262A02E2-39CD-463C-B9DD-3C9F02991599}">
  <ds:schemaRefs/>
</ds:datastoreItem>
</file>

<file path=customXml/itemProps207.xml><?xml version="1.0" encoding="utf-8"?>
<ds:datastoreItem xmlns:ds="http://schemas.openxmlformats.org/officeDocument/2006/customXml" ds:itemID="{ECA78893-A0F8-4703-8147-39B3FE7940BF}">
  <ds:schemaRefs/>
</ds:datastoreItem>
</file>

<file path=customXml/itemProps208.xml><?xml version="1.0" encoding="utf-8"?>
<ds:datastoreItem xmlns:ds="http://schemas.openxmlformats.org/officeDocument/2006/customXml" ds:itemID="{9B05D3BF-F23D-4CF0-A547-A6A31A36D96D}">
  <ds:schemaRefs>
    <ds:schemaRef ds:uri="http://schemas.microsoft.com/sharepoint/v3/contenttype/forms"/>
  </ds:schemaRefs>
</ds:datastoreItem>
</file>

<file path=customXml/itemProps209.xml><?xml version="1.0" encoding="utf-8"?>
<ds:datastoreItem xmlns:ds="http://schemas.openxmlformats.org/officeDocument/2006/customXml" ds:itemID="{74D0FF4F-3B8E-4D31-98CB-0FB8E9CBDDB2}">
  <ds:schemaRefs/>
</ds:datastoreItem>
</file>

<file path=customXml/itemProps21.xml><?xml version="1.0" encoding="utf-8"?>
<ds:datastoreItem xmlns:ds="http://schemas.openxmlformats.org/officeDocument/2006/customXml" ds:itemID="{98AC7644-E809-42CB-8403-14D9E225742E}">
  <ds:schemaRefs/>
</ds:datastoreItem>
</file>

<file path=customXml/itemProps210.xml><?xml version="1.0" encoding="utf-8"?>
<ds:datastoreItem xmlns:ds="http://schemas.openxmlformats.org/officeDocument/2006/customXml" ds:itemID="{F2FAAFB4-938E-48D4-B075-A3BB384B65C9}">
  <ds:schemaRefs/>
</ds:datastoreItem>
</file>

<file path=customXml/itemProps211.xml><?xml version="1.0" encoding="utf-8"?>
<ds:datastoreItem xmlns:ds="http://schemas.openxmlformats.org/officeDocument/2006/customXml" ds:itemID="{9E9330BE-8B39-4741-B2B4-81219D47CA70}">
  <ds:schemaRefs/>
</ds:datastoreItem>
</file>

<file path=customXml/itemProps212.xml><?xml version="1.0" encoding="utf-8"?>
<ds:datastoreItem xmlns:ds="http://schemas.openxmlformats.org/officeDocument/2006/customXml" ds:itemID="{DA97AA15-9EBE-4C72-A763-961D859373F0}">
  <ds:schemaRefs/>
</ds:datastoreItem>
</file>

<file path=customXml/itemProps213.xml><?xml version="1.0" encoding="utf-8"?>
<ds:datastoreItem xmlns:ds="http://schemas.openxmlformats.org/officeDocument/2006/customXml" ds:itemID="{81147F4B-2095-46F1-B2E8-18F9C4801933}">
  <ds:schemaRefs/>
</ds:datastoreItem>
</file>

<file path=customXml/itemProps214.xml><?xml version="1.0" encoding="utf-8"?>
<ds:datastoreItem xmlns:ds="http://schemas.openxmlformats.org/officeDocument/2006/customXml" ds:itemID="{82AC61E2-531D-4567-B0A8-B95DAF555028}">
  <ds:schemaRefs/>
</ds:datastoreItem>
</file>

<file path=customXml/itemProps215.xml><?xml version="1.0" encoding="utf-8"?>
<ds:datastoreItem xmlns:ds="http://schemas.openxmlformats.org/officeDocument/2006/customXml" ds:itemID="{FEA10330-63A9-4FD0-BD2B-094264638BC0}">
  <ds:schemaRefs/>
</ds:datastoreItem>
</file>

<file path=customXml/itemProps216.xml><?xml version="1.0" encoding="utf-8"?>
<ds:datastoreItem xmlns:ds="http://schemas.openxmlformats.org/officeDocument/2006/customXml" ds:itemID="{8ECA2913-5F9F-4713-BE66-C63B087054AC}">
  <ds:schemaRefs/>
</ds:datastoreItem>
</file>

<file path=customXml/itemProps217.xml><?xml version="1.0" encoding="utf-8"?>
<ds:datastoreItem xmlns:ds="http://schemas.openxmlformats.org/officeDocument/2006/customXml" ds:itemID="{59C2C2FF-358D-4E2F-B619-65E77AD26B0D}">
  <ds:schemaRefs/>
</ds:datastoreItem>
</file>

<file path=customXml/itemProps218.xml><?xml version="1.0" encoding="utf-8"?>
<ds:datastoreItem xmlns:ds="http://schemas.openxmlformats.org/officeDocument/2006/customXml" ds:itemID="{820F6EF0-5F89-4C6B-9DE4-2F22F61E497B}">
  <ds:schemaRefs/>
</ds:datastoreItem>
</file>

<file path=customXml/itemProps219.xml><?xml version="1.0" encoding="utf-8"?>
<ds:datastoreItem xmlns:ds="http://schemas.openxmlformats.org/officeDocument/2006/customXml" ds:itemID="{0A8CE53E-B830-413B-BF56-F3B844AD3E35}">
  <ds:schemaRefs/>
</ds:datastoreItem>
</file>

<file path=customXml/itemProps22.xml><?xml version="1.0" encoding="utf-8"?>
<ds:datastoreItem xmlns:ds="http://schemas.openxmlformats.org/officeDocument/2006/customXml" ds:itemID="{EABE8132-49AD-41FF-9FFD-54D51177D201}">
  <ds:schemaRefs/>
</ds:datastoreItem>
</file>

<file path=customXml/itemProps220.xml><?xml version="1.0" encoding="utf-8"?>
<ds:datastoreItem xmlns:ds="http://schemas.openxmlformats.org/officeDocument/2006/customXml" ds:itemID="{6A130189-3C5F-4C64-9D9E-6D2501E3C9B9}">
  <ds:schemaRefs/>
</ds:datastoreItem>
</file>

<file path=customXml/itemProps221.xml><?xml version="1.0" encoding="utf-8"?>
<ds:datastoreItem xmlns:ds="http://schemas.openxmlformats.org/officeDocument/2006/customXml" ds:itemID="{003152FB-BF82-4637-B799-E0900755DD33}">
  <ds:schemaRefs/>
</ds:datastoreItem>
</file>

<file path=customXml/itemProps222.xml><?xml version="1.0" encoding="utf-8"?>
<ds:datastoreItem xmlns:ds="http://schemas.openxmlformats.org/officeDocument/2006/customXml" ds:itemID="{96AA0381-EB1A-49BC-B7B0-BAA8215E2E95}">
  <ds:schemaRefs/>
</ds:datastoreItem>
</file>

<file path=customXml/itemProps223.xml><?xml version="1.0" encoding="utf-8"?>
<ds:datastoreItem xmlns:ds="http://schemas.openxmlformats.org/officeDocument/2006/customXml" ds:itemID="{7FEBFD36-740E-4BE4-8338-B671BBA6D349}">
  <ds:schemaRefs/>
</ds:datastoreItem>
</file>

<file path=customXml/itemProps224.xml><?xml version="1.0" encoding="utf-8"?>
<ds:datastoreItem xmlns:ds="http://schemas.openxmlformats.org/officeDocument/2006/customXml" ds:itemID="{87A06630-EEF0-4923-B0E8-D344B954777E}">
  <ds:schemaRefs/>
</ds:datastoreItem>
</file>

<file path=customXml/itemProps225.xml><?xml version="1.0" encoding="utf-8"?>
<ds:datastoreItem xmlns:ds="http://schemas.openxmlformats.org/officeDocument/2006/customXml" ds:itemID="{7FC044B9-5075-4250-88E7-3EA55A68E9AF}">
  <ds:schemaRefs/>
</ds:datastoreItem>
</file>

<file path=customXml/itemProps226.xml><?xml version="1.0" encoding="utf-8"?>
<ds:datastoreItem xmlns:ds="http://schemas.openxmlformats.org/officeDocument/2006/customXml" ds:itemID="{9EC74297-8005-4346-BD0D-480FED3B7D00}">
  <ds:schemaRefs/>
</ds:datastoreItem>
</file>

<file path=customXml/itemProps227.xml><?xml version="1.0" encoding="utf-8"?>
<ds:datastoreItem xmlns:ds="http://schemas.openxmlformats.org/officeDocument/2006/customXml" ds:itemID="{42F1834A-CC9A-424C-97E8-9C73283C2B16}">
  <ds:schemaRefs/>
</ds:datastoreItem>
</file>

<file path=customXml/itemProps228.xml><?xml version="1.0" encoding="utf-8"?>
<ds:datastoreItem xmlns:ds="http://schemas.openxmlformats.org/officeDocument/2006/customXml" ds:itemID="{A6E1382D-6667-4F59-A922-4DD613C70818}">
  <ds:schemaRefs/>
</ds:datastoreItem>
</file>

<file path=customXml/itemProps229.xml><?xml version="1.0" encoding="utf-8"?>
<ds:datastoreItem xmlns:ds="http://schemas.openxmlformats.org/officeDocument/2006/customXml" ds:itemID="{6B65E10D-02D3-49B8-8D77-FCB95D8462DA}">
  <ds:schemaRefs/>
</ds:datastoreItem>
</file>

<file path=customXml/itemProps23.xml><?xml version="1.0" encoding="utf-8"?>
<ds:datastoreItem xmlns:ds="http://schemas.openxmlformats.org/officeDocument/2006/customXml" ds:itemID="{44FF7539-0742-478C-A73B-03291C9FCBC0}">
  <ds:schemaRefs/>
</ds:datastoreItem>
</file>

<file path=customXml/itemProps230.xml><?xml version="1.0" encoding="utf-8"?>
<ds:datastoreItem xmlns:ds="http://schemas.openxmlformats.org/officeDocument/2006/customXml" ds:itemID="{6E0A8671-5B27-4EB2-AE28-D3023046BDC6}">
  <ds:schemaRefs/>
</ds:datastoreItem>
</file>

<file path=customXml/itemProps231.xml><?xml version="1.0" encoding="utf-8"?>
<ds:datastoreItem xmlns:ds="http://schemas.openxmlformats.org/officeDocument/2006/customXml" ds:itemID="{ACB7CC29-4297-4EA5-A82A-446B283C524B}">
  <ds:schemaRefs/>
</ds:datastoreItem>
</file>

<file path=customXml/itemProps232.xml><?xml version="1.0" encoding="utf-8"?>
<ds:datastoreItem xmlns:ds="http://schemas.openxmlformats.org/officeDocument/2006/customXml" ds:itemID="{254ACC7B-FA05-4CB8-9490-670D17787FB0}">
  <ds:schemaRefs/>
</ds:datastoreItem>
</file>

<file path=customXml/itemProps233.xml><?xml version="1.0" encoding="utf-8"?>
<ds:datastoreItem xmlns:ds="http://schemas.openxmlformats.org/officeDocument/2006/customXml" ds:itemID="{9C58A46B-64C0-4D5F-AF0D-CA76B0D52F7F}">
  <ds:schemaRefs/>
</ds:datastoreItem>
</file>

<file path=customXml/itemProps234.xml><?xml version="1.0" encoding="utf-8"?>
<ds:datastoreItem xmlns:ds="http://schemas.openxmlformats.org/officeDocument/2006/customXml" ds:itemID="{312265F5-8817-4D97-8CC3-51748491F301}">
  <ds:schemaRefs/>
</ds:datastoreItem>
</file>

<file path=customXml/itemProps235.xml><?xml version="1.0" encoding="utf-8"?>
<ds:datastoreItem xmlns:ds="http://schemas.openxmlformats.org/officeDocument/2006/customXml" ds:itemID="{3419E0FA-D5DB-4D49-82A8-4E9A77CF376C}">
  <ds:schemaRefs/>
</ds:datastoreItem>
</file>

<file path=customXml/itemProps236.xml><?xml version="1.0" encoding="utf-8"?>
<ds:datastoreItem xmlns:ds="http://schemas.openxmlformats.org/officeDocument/2006/customXml" ds:itemID="{C6884A54-BFF9-4048-82C6-9B1A78DC15F2}">
  <ds:schemaRefs/>
</ds:datastoreItem>
</file>

<file path=customXml/itemProps237.xml><?xml version="1.0" encoding="utf-8"?>
<ds:datastoreItem xmlns:ds="http://schemas.openxmlformats.org/officeDocument/2006/customXml" ds:itemID="{7CDFF3DE-3443-43B4-B276-56F813A8EE92}">
  <ds:schemaRefs/>
</ds:datastoreItem>
</file>

<file path=customXml/itemProps238.xml><?xml version="1.0" encoding="utf-8"?>
<ds:datastoreItem xmlns:ds="http://schemas.openxmlformats.org/officeDocument/2006/customXml" ds:itemID="{478EE789-FFEF-4607-ABB0-8ED4B06BC529}">
  <ds:schemaRefs>
    <ds:schemaRef ds:uri="cf133a70-3687-4ec8-b71d-f5cebe0489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39.xml><?xml version="1.0" encoding="utf-8"?>
<ds:datastoreItem xmlns:ds="http://schemas.openxmlformats.org/officeDocument/2006/customXml" ds:itemID="{0B5D00D3-6178-4C3B-8C45-BFEEB0EE77CF}">
  <ds:schemaRefs/>
</ds:datastoreItem>
</file>

<file path=customXml/itemProps24.xml><?xml version="1.0" encoding="utf-8"?>
<ds:datastoreItem xmlns:ds="http://schemas.openxmlformats.org/officeDocument/2006/customXml" ds:itemID="{64A6B2DC-2C12-4E41-A72F-6630FDBE80D0}">
  <ds:schemaRefs/>
</ds:datastoreItem>
</file>

<file path=customXml/itemProps240.xml><?xml version="1.0" encoding="utf-8"?>
<ds:datastoreItem xmlns:ds="http://schemas.openxmlformats.org/officeDocument/2006/customXml" ds:itemID="{63DEEA0C-DA86-4075-9DF6-FD25FF128D21}">
  <ds:schemaRefs/>
</ds:datastoreItem>
</file>

<file path=customXml/itemProps241.xml><?xml version="1.0" encoding="utf-8"?>
<ds:datastoreItem xmlns:ds="http://schemas.openxmlformats.org/officeDocument/2006/customXml" ds:itemID="{0D59C877-5ACC-44AA-8B55-65FF52E989EC}">
  <ds:schemaRefs/>
</ds:datastoreItem>
</file>

<file path=customXml/itemProps242.xml><?xml version="1.0" encoding="utf-8"?>
<ds:datastoreItem xmlns:ds="http://schemas.openxmlformats.org/officeDocument/2006/customXml" ds:itemID="{2A677809-904E-4473-84DA-F56B15C42BA2}">
  <ds:schemaRefs/>
</ds:datastoreItem>
</file>

<file path=customXml/itemProps243.xml><?xml version="1.0" encoding="utf-8"?>
<ds:datastoreItem xmlns:ds="http://schemas.openxmlformats.org/officeDocument/2006/customXml" ds:itemID="{B5C6B171-7E86-444C-A8DA-281BAA7D0F3B}">
  <ds:schemaRefs/>
</ds:datastoreItem>
</file>

<file path=customXml/itemProps244.xml><?xml version="1.0" encoding="utf-8"?>
<ds:datastoreItem xmlns:ds="http://schemas.openxmlformats.org/officeDocument/2006/customXml" ds:itemID="{04D91E6E-FB1D-4B69-9847-4F55913ED818}">
  <ds:schemaRefs/>
</ds:datastoreItem>
</file>

<file path=customXml/itemProps245.xml><?xml version="1.0" encoding="utf-8"?>
<ds:datastoreItem xmlns:ds="http://schemas.openxmlformats.org/officeDocument/2006/customXml" ds:itemID="{B8BA10C7-9BF0-47C0-B379-1D33A88E75D4}">
  <ds:schemaRefs/>
</ds:datastoreItem>
</file>

<file path=customXml/itemProps246.xml><?xml version="1.0" encoding="utf-8"?>
<ds:datastoreItem xmlns:ds="http://schemas.openxmlformats.org/officeDocument/2006/customXml" ds:itemID="{8535EB2A-1938-4794-8539-F3A31D97253C}">
  <ds:schemaRefs/>
</ds:datastoreItem>
</file>

<file path=customXml/itemProps247.xml><?xml version="1.0" encoding="utf-8"?>
<ds:datastoreItem xmlns:ds="http://schemas.openxmlformats.org/officeDocument/2006/customXml" ds:itemID="{D9210782-7A81-42CF-9F45-D9C45D1BE0CC}">
  <ds:schemaRefs/>
</ds:datastoreItem>
</file>

<file path=customXml/itemProps248.xml><?xml version="1.0" encoding="utf-8"?>
<ds:datastoreItem xmlns:ds="http://schemas.openxmlformats.org/officeDocument/2006/customXml" ds:itemID="{10B24DA2-0408-44D7-971B-539D349E04C5}">
  <ds:schemaRefs/>
</ds:datastoreItem>
</file>

<file path=customXml/itemProps249.xml><?xml version="1.0" encoding="utf-8"?>
<ds:datastoreItem xmlns:ds="http://schemas.openxmlformats.org/officeDocument/2006/customXml" ds:itemID="{AC52CB3E-BF9F-46DB-9057-868751284721}">
  <ds:schemaRefs/>
</ds:datastoreItem>
</file>

<file path=customXml/itemProps25.xml><?xml version="1.0" encoding="utf-8"?>
<ds:datastoreItem xmlns:ds="http://schemas.openxmlformats.org/officeDocument/2006/customXml" ds:itemID="{271973A9-9BFF-43C0-8FE9-138A43E4130D}">
  <ds:schemaRefs/>
</ds:datastoreItem>
</file>

<file path=customXml/itemProps250.xml><?xml version="1.0" encoding="utf-8"?>
<ds:datastoreItem xmlns:ds="http://schemas.openxmlformats.org/officeDocument/2006/customXml" ds:itemID="{55771D24-F917-4B5C-96BB-74AF7F46CF6C}">
  <ds:schemaRefs/>
</ds:datastoreItem>
</file>

<file path=customXml/itemProps251.xml><?xml version="1.0" encoding="utf-8"?>
<ds:datastoreItem xmlns:ds="http://schemas.openxmlformats.org/officeDocument/2006/customXml" ds:itemID="{636BE7E1-2004-4ED0-A5F1-34B96A38F580}">
  <ds:schemaRefs/>
</ds:datastoreItem>
</file>

<file path=customXml/itemProps252.xml><?xml version="1.0" encoding="utf-8"?>
<ds:datastoreItem xmlns:ds="http://schemas.openxmlformats.org/officeDocument/2006/customXml" ds:itemID="{6B049843-80D6-4D21-A522-1EA30D30768B}">
  <ds:schemaRefs/>
</ds:datastoreItem>
</file>

<file path=customXml/itemProps253.xml><?xml version="1.0" encoding="utf-8"?>
<ds:datastoreItem xmlns:ds="http://schemas.openxmlformats.org/officeDocument/2006/customXml" ds:itemID="{3E29A03A-755A-455A-86AF-E74CD5889419}">
  <ds:schemaRefs/>
</ds:datastoreItem>
</file>

<file path=customXml/itemProps254.xml><?xml version="1.0" encoding="utf-8"?>
<ds:datastoreItem xmlns:ds="http://schemas.openxmlformats.org/officeDocument/2006/customXml" ds:itemID="{69A6DCB2-DAEE-40D4-9BD6-8B9010F5CCFC}">
  <ds:schemaRefs/>
</ds:datastoreItem>
</file>

<file path=customXml/itemProps255.xml><?xml version="1.0" encoding="utf-8"?>
<ds:datastoreItem xmlns:ds="http://schemas.openxmlformats.org/officeDocument/2006/customXml" ds:itemID="{BB6CB631-F9CA-4FD2-AA93-93F18BCADAC2}">
  <ds:schemaRefs/>
</ds:datastoreItem>
</file>

<file path=customXml/itemProps256.xml><?xml version="1.0" encoding="utf-8"?>
<ds:datastoreItem xmlns:ds="http://schemas.openxmlformats.org/officeDocument/2006/customXml" ds:itemID="{8AB8B10D-BFC6-B646-920E-F2CC9C1B9A7E}">
  <ds:schemaRefs/>
</ds:datastoreItem>
</file>

<file path=customXml/itemProps257.xml><?xml version="1.0" encoding="utf-8"?>
<ds:datastoreItem xmlns:ds="http://schemas.openxmlformats.org/officeDocument/2006/customXml" ds:itemID="{6E50DD1F-AC87-5942-94E2-54F0655F825B}">
  <ds:schemaRefs/>
</ds:datastoreItem>
</file>

<file path=customXml/itemProps258.xml><?xml version="1.0" encoding="utf-8"?>
<ds:datastoreItem xmlns:ds="http://schemas.openxmlformats.org/officeDocument/2006/customXml" ds:itemID="{7D3AB691-33F7-43E8-BE9D-B088B2BF7A7F}">
  <ds:schemaRefs/>
</ds:datastoreItem>
</file>

<file path=customXml/itemProps259.xml><?xml version="1.0" encoding="utf-8"?>
<ds:datastoreItem xmlns:ds="http://schemas.openxmlformats.org/officeDocument/2006/customXml" ds:itemID="{53F3734F-AF48-423A-9568-DCEEA0CA5ED3}">
  <ds:schemaRefs/>
</ds:datastoreItem>
</file>

<file path=customXml/itemProps26.xml><?xml version="1.0" encoding="utf-8"?>
<ds:datastoreItem xmlns:ds="http://schemas.openxmlformats.org/officeDocument/2006/customXml" ds:itemID="{C0BE3BC9-8F5D-416E-BDED-CFEDE1A52465}">
  <ds:schemaRefs/>
</ds:datastoreItem>
</file>

<file path=customXml/itemProps260.xml><?xml version="1.0" encoding="utf-8"?>
<ds:datastoreItem xmlns:ds="http://schemas.openxmlformats.org/officeDocument/2006/customXml" ds:itemID="{18F77F6D-F31D-4765-9C49-C64F38EE6E7A}">
  <ds:schemaRefs/>
</ds:datastoreItem>
</file>

<file path=customXml/itemProps261.xml><?xml version="1.0" encoding="utf-8"?>
<ds:datastoreItem xmlns:ds="http://schemas.openxmlformats.org/officeDocument/2006/customXml" ds:itemID="{387B344C-6FE1-4253-9BE7-20FB44DF13E2}">
  <ds:schemaRefs/>
</ds:datastoreItem>
</file>

<file path=customXml/itemProps262.xml><?xml version="1.0" encoding="utf-8"?>
<ds:datastoreItem xmlns:ds="http://schemas.openxmlformats.org/officeDocument/2006/customXml" ds:itemID="{7F7CC445-F9E6-4E6F-87E5-271610C2EFCA}">
  <ds:schemaRefs/>
</ds:datastoreItem>
</file>

<file path=customXml/itemProps263.xml><?xml version="1.0" encoding="utf-8"?>
<ds:datastoreItem xmlns:ds="http://schemas.openxmlformats.org/officeDocument/2006/customXml" ds:itemID="{A7524D04-13B7-4036-8991-21F6D5B5D134}">
  <ds:schemaRefs/>
</ds:datastoreItem>
</file>

<file path=customXml/itemProps264.xml><?xml version="1.0" encoding="utf-8"?>
<ds:datastoreItem xmlns:ds="http://schemas.openxmlformats.org/officeDocument/2006/customXml" ds:itemID="{BF772E38-1EC0-4A34-B606-8CEA6FF493A8}">
  <ds:schemaRefs/>
</ds:datastoreItem>
</file>

<file path=customXml/itemProps265.xml><?xml version="1.0" encoding="utf-8"?>
<ds:datastoreItem xmlns:ds="http://schemas.openxmlformats.org/officeDocument/2006/customXml" ds:itemID="{94D54F1B-892A-4BC0-BBF7-9F8847C623F3}">
  <ds:schemaRefs/>
</ds:datastoreItem>
</file>

<file path=customXml/itemProps266.xml><?xml version="1.0" encoding="utf-8"?>
<ds:datastoreItem xmlns:ds="http://schemas.openxmlformats.org/officeDocument/2006/customXml" ds:itemID="{B3D021B1-3975-4AC8-B871-4496F5C3C9D0}">
  <ds:schemaRefs/>
</ds:datastoreItem>
</file>

<file path=customXml/itemProps267.xml><?xml version="1.0" encoding="utf-8"?>
<ds:datastoreItem xmlns:ds="http://schemas.openxmlformats.org/officeDocument/2006/customXml" ds:itemID="{DA80FBC5-7E60-400A-AC2F-5802B3AD54BC}">
  <ds:schemaRefs/>
</ds:datastoreItem>
</file>

<file path=customXml/itemProps268.xml><?xml version="1.0" encoding="utf-8"?>
<ds:datastoreItem xmlns:ds="http://schemas.openxmlformats.org/officeDocument/2006/customXml" ds:itemID="{E07F8C39-5FDC-4849-BC4E-D147968B0AE1}">
  <ds:schemaRefs/>
</ds:datastoreItem>
</file>

<file path=customXml/itemProps269.xml><?xml version="1.0" encoding="utf-8"?>
<ds:datastoreItem xmlns:ds="http://schemas.openxmlformats.org/officeDocument/2006/customXml" ds:itemID="{CFF1CA7D-8078-4397-91FF-CE6E4AA93894}">
  <ds:schemaRefs/>
</ds:datastoreItem>
</file>

<file path=customXml/itemProps27.xml><?xml version="1.0" encoding="utf-8"?>
<ds:datastoreItem xmlns:ds="http://schemas.openxmlformats.org/officeDocument/2006/customXml" ds:itemID="{1E9E10A3-AE37-4627-9243-E5452AE60FB7}">
  <ds:schemaRefs/>
</ds:datastoreItem>
</file>

<file path=customXml/itemProps270.xml><?xml version="1.0" encoding="utf-8"?>
<ds:datastoreItem xmlns:ds="http://schemas.openxmlformats.org/officeDocument/2006/customXml" ds:itemID="{56C62DA3-8BE0-4652-B507-83052D052387}">
  <ds:schemaRefs/>
</ds:datastoreItem>
</file>

<file path=customXml/itemProps271.xml><?xml version="1.0" encoding="utf-8"?>
<ds:datastoreItem xmlns:ds="http://schemas.openxmlformats.org/officeDocument/2006/customXml" ds:itemID="{2EF5AAF8-DF4D-43D0-9181-FA6092C678E1}">
  <ds:schemaRefs/>
</ds:datastoreItem>
</file>

<file path=customXml/itemProps272.xml><?xml version="1.0" encoding="utf-8"?>
<ds:datastoreItem xmlns:ds="http://schemas.openxmlformats.org/officeDocument/2006/customXml" ds:itemID="{4DF6E3A5-21E4-43AD-8A98-3CD2C68BA312}">
  <ds:schemaRefs/>
</ds:datastoreItem>
</file>

<file path=customXml/itemProps273.xml><?xml version="1.0" encoding="utf-8"?>
<ds:datastoreItem xmlns:ds="http://schemas.openxmlformats.org/officeDocument/2006/customXml" ds:itemID="{75E3429D-2516-437F-AB49-FB3DF2C4942A}">
  <ds:schemaRefs/>
</ds:datastoreItem>
</file>

<file path=customXml/itemProps274.xml><?xml version="1.0" encoding="utf-8"?>
<ds:datastoreItem xmlns:ds="http://schemas.openxmlformats.org/officeDocument/2006/customXml" ds:itemID="{D93DD6C8-466A-4570-AB39-4411F48079A5}">
  <ds:schemaRefs/>
</ds:datastoreItem>
</file>

<file path=customXml/itemProps275.xml><?xml version="1.0" encoding="utf-8"?>
<ds:datastoreItem xmlns:ds="http://schemas.openxmlformats.org/officeDocument/2006/customXml" ds:itemID="{03A9F8E9-EBEF-449C-86F1-4A07663A3BC4}">
  <ds:schemaRefs/>
</ds:datastoreItem>
</file>

<file path=customXml/itemProps28.xml><?xml version="1.0" encoding="utf-8"?>
<ds:datastoreItem xmlns:ds="http://schemas.openxmlformats.org/officeDocument/2006/customXml" ds:itemID="{E6C4CD28-5605-4C7A-98F0-8C6DD00E1D56}">
  <ds:schemaRefs/>
</ds:datastoreItem>
</file>

<file path=customXml/itemProps29.xml><?xml version="1.0" encoding="utf-8"?>
<ds:datastoreItem xmlns:ds="http://schemas.openxmlformats.org/officeDocument/2006/customXml" ds:itemID="{38EA36F2-7E6D-454E-88F1-8B1EF8357ECD}">
  <ds:schemaRefs/>
</ds:datastoreItem>
</file>

<file path=customXml/itemProps3.xml><?xml version="1.0" encoding="utf-8"?>
<ds:datastoreItem xmlns:ds="http://schemas.openxmlformats.org/officeDocument/2006/customXml" ds:itemID="{A5CE270A-4C61-4B67-8404-279CCEB0355D}">
  <ds:schemaRefs/>
</ds:datastoreItem>
</file>

<file path=customXml/itemProps30.xml><?xml version="1.0" encoding="utf-8"?>
<ds:datastoreItem xmlns:ds="http://schemas.openxmlformats.org/officeDocument/2006/customXml" ds:itemID="{97F86B8A-8510-4145-8FC1-21A44D72096F}">
  <ds:schemaRefs/>
</ds:datastoreItem>
</file>

<file path=customXml/itemProps31.xml><?xml version="1.0" encoding="utf-8"?>
<ds:datastoreItem xmlns:ds="http://schemas.openxmlformats.org/officeDocument/2006/customXml" ds:itemID="{2DC3B97E-BD6F-4DBD-A5C6-B2FE51ECFF3B}">
  <ds:schemaRefs/>
</ds:datastoreItem>
</file>

<file path=customXml/itemProps32.xml><?xml version="1.0" encoding="utf-8"?>
<ds:datastoreItem xmlns:ds="http://schemas.openxmlformats.org/officeDocument/2006/customXml" ds:itemID="{5967A61B-D148-4551-B5B1-82B8B1F72708}">
  <ds:schemaRefs/>
</ds:datastoreItem>
</file>

<file path=customXml/itemProps33.xml><?xml version="1.0" encoding="utf-8"?>
<ds:datastoreItem xmlns:ds="http://schemas.openxmlformats.org/officeDocument/2006/customXml" ds:itemID="{B1C22137-C553-4E2A-B013-2324FBEA098B}">
  <ds:schemaRefs/>
</ds:datastoreItem>
</file>

<file path=customXml/itemProps34.xml><?xml version="1.0" encoding="utf-8"?>
<ds:datastoreItem xmlns:ds="http://schemas.openxmlformats.org/officeDocument/2006/customXml" ds:itemID="{B86F4AAC-6E09-43AB-822B-66A1AB1AED55}">
  <ds:schemaRefs/>
</ds:datastoreItem>
</file>

<file path=customXml/itemProps35.xml><?xml version="1.0" encoding="utf-8"?>
<ds:datastoreItem xmlns:ds="http://schemas.openxmlformats.org/officeDocument/2006/customXml" ds:itemID="{35B1819A-C802-4502-95D4-794C7F12178D}">
  <ds:schemaRefs/>
</ds:datastoreItem>
</file>

<file path=customXml/itemProps36.xml><?xml version="1.0" encoding="utf-8"?>
<ds:datastoreItem xmlns:ds="http://schemas.openxmlformats.org/officeDocument/2006/customXml" ds:itemID="{D3565CA5-6018-460E-A94A-D9AEFA43BB4C}">
  <ds:schemaRefs/>
</ds:datastoreItem>
</file>

<file path=customXml/itemProps37.xml><?xml version="1.0" encoding="utf-8"?>
<ds:datastoreItem xmlns:ds="http://schemas.openxmlformats.org/officeDocument/2006/customXml" ds:itemID="{5C1D71F5-8C17-44A8-9C5D-C64E9EEBD74D}">
  <ds:schemaRefs/>
</ds:datastoreItem>
</file>

<file path=customXml/itemProps38.xml><?xml version="1.0" encoding="utf-8"?>
<ds:datastoreItem xmlns:ds="http://schemas.openxmlformats.org/officeDocument/2006/customXml" ds:itemID="{E582ADF1-8269-42CD-A652-1BB92FD360DC}">
  <ds:schemaRefs/>
</ds:datastoreItem>
</file>

<file path=customXml/itemProps39.xml><?xml version="1.0" encoding="utf-8"?>
<ds:datastoreItem xmlns:ds="http://schemas.openxmlformats.org/officeDocument/2006/customXml" ds:itemID="{A157269B-B6C7-4C9C-AF49-2DD7F4954719}">
  <ds:schemaRefs/>
</ds:datastoreItem>
</file>

<file path=customXml/itemProps4.xml><?xml version="1.0" encoding="utf-8"?>
<ds:datastoreItem xmlns:ds="http://schemas.openxmlformats.org/officeDocument/2006/customXml" ds:itemID="{6685CE94-699E-42F2-B092-42808BEF41DE}">
  <ds:schemaRefs/>
</ds:datastoreItem>
</file>

<file path=customXml/itemProps40.xml><?xml version="1.0" encoding="utf-8"?>
<ds:datastoreItem xmlns:ds="http://schemas.openxmlformats.org/officeDocument/2006/customXml" ds:itemID="{56D5AD5E-7BF5-4501-81A0-D12A6A1ACDF9}">
  <ds:schemaRefs/>
</ds:datastoreItem>
</file>

<file path=customXml/itemProps41.xml><?xml version="1.0" encoding="utf-8"?>
<ds:datastoreItem xmlns:ds="http://schemas.openxmlformats.org/officeDocument/2006/customXml" ds:itemID="{2B67860B-55FC-4397-AE5B-241DBEFE62D1}">
  <ds:schemaRefs/>
</ds:datastoreItem>
</file>

<file path=customXml/itemProps42.xml><?xml version="1.0" encoding="utf-8"?>
<ds:datastoreItem xmlns:ds="http://schemas.openxmlformats.org/officeDocument/2006/customXml" ds:itemID="{AF17F3F4-76FB-4857-BABF-91101E74F879}">
  <ds:schemaRefs/>
</ds:datastoreItem>
</file>

<file path=customXml/itemProps43.xml><?xml version="1.0" encoding="utf-8"?>
<ds:datastoreItem xmlns:ds="http://schemas.openxmlformats.org/officeDocument/2006/customXml" ds:itemID="{BE1EF330-E3AF-495D-830D-05885DBF6EBC}">
  <ds:schemaRefs>
    <ds:schemaRef ds:uri="cf133a70-3687-4ec8-b71d-f5cebe0489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4.xml><?xml version="1.0" encoding="utf-8"?>
<ds:datastoreItem xmlns:ds="http://schemas.openxmlformats.org/officeDocument/2006/customXml" ds:itemID="{2D1D177E-5746-42E6-9607-46532FE7A753}">
  <ds:schemaRefs/>
</ds:datastoreItem>
</file>

<file path=customXml/itemProps45.xml><?xml version="1.0" encoding="utf-8"?>
<ds:datastoreItem xmlns:ds="http://schemas.openxmlformats.org/officeDocument/2006/customXml" ds:itemID="{A40E1FBD-03AB-4667-B037-40F0E9E4ACB2}">
  <ds:schemaRefs/>
</ds:datastoreItem>
</file>

<file path=customXml/itemProps46.xml><?xml version="1.0" encoding="utf-8"?>
<ds:datastoreItem xmlns:ds="http://schemas.openxmlformats.org/officeDocument/2006/customXml" ds:itemID="{EAAC1925-FF8D-4D09-853F-619209AA91C3}">
  <ds:schemaRefs/>
</ds:datastoreItem>
</file>

<file path=customXml/itemProps47.xml><?xml version="1.0" encoding="utf-8"?>
<ds:datastoreItem xmlns:ds="http://schemas.openxmlformats.org/officeDocument/2006/customXml" ds:itemID="{5625C53C-D530-423B-8894-AEEA6EFB3186}">
  <ds:schemaRefs/>
</ds:datastoreItem>
</file>

<file path=customXml/itemProps48.xml><?xml version="1.0" encoding="utf-8"?>
<ds:datastoreItem xmlns:ds="http://schemas.openxmlformats.org/officeDocument/2006/customXml" ds:itemID="{794A1E5E-69FD-4E68-AB86-123BBE52FCC3}">
  <ds:schemaRefs/>
</ds:datastoreItem>
</file>

<file path=customXml/itemProps49.xml><?xml version="1.0" encoding="utf-8"?>
<ds:datastoreItem xmlns:ds="http://schemas.openxmlformats.org/officeDocument/2006/customXml" ds:itemID="{A0B66E77-9DC5-4EAB-8C00-1DF2AB7775F7}">
  <ds:schemaRefs/>
</ds:datastoreItem>
</file>

<file path=customXml/itemProps5.xml><?xml version="1.0" encoding="utf-8"?>
<ds:datastoreItem xmlns:ds="http://schemas.openxmlformats.org/officeDocument/2006/customXml" ds:itemID="{7431E575-127C-4C75-91E1-B15F33F6A67D}">
  <ds:schemaRefs/>
</ds:datastoreItem>
</file>

<file path=customXml/itemProps50.xml><?xml version="1.0" encoding="utf-8"?>
<ds:datastoreItem xmlns:ds="http://schemas.openxmlformats.org/officeDocument/2006/customXml" ds:itemID="{44B7D103-072C-4467-B0A1-6EBFA371C85A}">
  <ds:schemaRefs/>
</ds:datastoreItem>
</file>

<file path=customXml/itemProps51.xml><?xml version="1.0" encoding="utf-8"?>
<ds:datastoreItem xmlns:ds="http://schemas.openxmlformats.org/officeDocument/2006/customXml" ds:itemID="{5CE68F08-F703-449B-BC5D-8A952A0A881D}">
  <ds:schemaRefs/>
</ds:datastoreItem>
</file>

<file path=customXml/itemProps52.xml><?xml version="1.0" encoding="utf-8"?>
<ds:datastoreItem xmlns:ds="http://schemas.openxmlformats.org/officeDocument/2006/customXml" ds:itemID="{5DCF3F76-41BE-47DF-A648-E101F94E1ECA}">
  <ds:schemaRefs/>
</ds:datastoreItem>
</file>

<file path=customXml/itemProps53.xml><?xml version="1.0" encoding="utf-8"?>
<ds:datastoreItem xmlns:ds="http://schemas.openxmlformats.org/officeDocument/2006/customXml" ds:itemID="{4F5DDBC5-35D0-4177-A2B7-88BE0D530BB8}">
  <ds:schemaRefs/>
</ds:datastoreItem>
</file>

<file path=customXml/itemProps54.xml><?xml version="1.0" encoding="utf-8"?>
<ds:datastoreItem xmlns:ds="http://schemas.openxmlformats.org/officeDocument/2006/customXml" ds:itemID="{749CCCF4-589F-465C-98ED-22526AE135F7}">
  <ds:schemaRefs/>
</ds:datastoreItem>
</file>

<file path=customXml/itemProps55.xml><?xml version="1.0" encoding="utf-8"?>
<ds:datastoreItem xmlns:ds="http://schemas.openxmlformats.org/officeDocument/2006/customXml" ds:itemID="{C703D572-5D18-4A7F-97C4-CE293F71A86B}">
  <ds:schemaRefs/>
</ds:datastoreItem>
</file>

<file path=customXml/itemProps56.xml><?xml version="1.0" encoding="utf-8"?>
<ds:datastoreItem xmlns:ds="http://schemas.openxmlformats.org/officeDocument/2006/customXml" ds:itemID="{A29FED1B-418A-488A-AE3C-EC246983D0B6}">
  <ds:schemaRefs/>
</ds:datastoreItem>
</file>

<file path=customXml/itemProps57.xml><?xml version="1.0" encoding="utf-8"?>
<ds:datastoreItem xmlns:ds="http://schemas.openxmlformats.org/officeDocument/2006/customXml" ds:itemID="{491CF351-5E5F-453B-967F-3CF0696DCF1D}">
  <ds:schemaRefs/>
</ds:datastoreItem>
</file>

<file path=customXml/itemProps58.xml><?xml version="1.0" encoding="utf-8"?>
<ds:datastoreItem xmlns:ds="http://schemas.openxmlformats.org/officeDocument/2006/customXml" ds:itemID="{B7FAD624-0A48-439B-BFFB-566CCE70E88E}">
  <ds:schemaRefs/>
</ds:datastoreItem>
</file>

<file path=customXml/itemProps59.xml><?xml version="1.0" encoding="utf-8"?>
<ds:datastoreItem xmlns:ds="http://schemas.openxmlformats.org/officeDocument/2006/customXml" ds:itemID="{769B6476-E1CF-49F1-AF9A-2D657912ADC0}">
  <ds:schemaRefs/>
</ds:datastoreItem>
</file>

<file path=customXml/itemProps6.xml><?xml version="1.0" encoding="utf-8"?>
<ds:datastoreItem xmlns:ds="http://schemas.openxmlformats.org/officeDocument/2006/customXml" ds:itemID="{241DF2B1-1AE7-4797-B52B-284F3EA15BD0}">
  <ds:schemaRefs/>
</ds:datastoreItem>
</file>

<file path=customXml/itemProps60.xml><?xml version="1.0" encoding="utf-8"?>
<ds:datastoreItem xmlns:ds="http://schemas.openxmlformats.org/officeDocument/2006/customXml" ds:itemID="{BEE67F69-646B-491A-99A0-8B2513B31262}">
  <ds:schemaRefs/>
</ds:datastoreItem>
</file>

<file path=customXml/itemProps61.xml><?xml version="1.0" encoding="utf-8"?>
<ds:datastoreItem xmlns:ds="http://schemas.openxmlformats.org/officeDocument/2006/customXml" ds:itemID="{E4F12D8D-49A5-4215-A04B-72F46319E80F}">
  <ds:schemaRefs/>
</ds:datastoreItem>
</file>

<file path=customXml/itemProps62.xml><?xml version="1.0" encoding="utf-8"?>
<ds:datastoreItem xmlns:ds="http://schemas.openxmlformats.org/officeDocument/2006/customXml" ds:itemID="{9AEAFAC5-EF70-4604-8238-74A2BCE8CBB2}">
  <ds:schemaRefs/>
</ds:datastoreItem>
</file>

<file path=customXml/itemProps63.xml><?xml version="1.0" encoding="utf-8"?>
<ds:datastoreItem xmlns:ds="http://schemas.openxmlformats.org/officeDocument/2006/customXml" ds:itemID="{1C00D3BB-B01C-47EB-AD82-CD57D9751D58}">
  <ds:schemaRefs/>
</ds:datastoreItem>
</file>

<file path=customXml/itemProps64.xml><?xml version="1.0" encoding="utf-8"?>
<ds:datastoreItem xmlns:ds="http://schemas.openxmlformats.org/officeDocument/2006/customXml" ds:itemID="{C5A8AF9D-511E-40E3-A78B-9283A3ED9D8D}">
  <ds:schemaRefs/>
</ds:datastoreItem>
</file>

<file path=customXml/itemProps65.xml><?xml version="1.0" encoding="utf-8"?>
<ds:datastoreItem xmlns:ds="http://schemas.openxmlformats.org/officeDocument/2006/customXml" ds:itemID="{DC04F151-C8E1-4281-B845-383D799041FF}">
  <ds:schemaRefs/>
</ds:datastoreItem>
</file>

<file path=customXml/itemProps66.xml><?xml version="1.0" encoding="utf-8"?>
<ds:datastoreItem xmlns:ds="http://schemas.openxmlformats.org/officeDocument/2006/customXml" ds:itemID="{B4E99AE7-6A35-4B49-A1E5-5A06F2316276}">
  <ds:schemaRefs/>
</ds:datastoreItem>
</file>

<file path=customXml/itemProps67.xml><?xml version="1.0" encoding="utf-8"?>
<ds:datastoreItem xmlns:ds="http://schemas.openxmlformats.org/officeDocument/2006/customXml" ds:itemID="{A173A821-9140-4597-8074-E7F604803480}">
  <ds:schemaRefs/>
</ds:datastoreItem>
</file>

<file path=customXml/itemProps68.xml><?xml version="1.0" encoding="utf-8"?>
<ds:datastoreItem xmlns:ds="http://schemas.openxmlformats.org/officeDocument/2006/customXml" ds:itemID="{4674D1DE-74E1-4295-BF9A-AF6E218F34E7}">
  <ds:schemaRefs/>
</ds:datastoreItem>
</file>

<file path=customXml/itemProps69.xml><?xml version="1.0" encoding="utf-8"?>
<ds:datastoreItem xmlns:ds="http://schemas.openxmlformats.org/officeDocument/2006/customXml" ds:itemID="{CF9943C0-90F5-4314-9114-81BB90967FA3}">
  <ds:schemaRefs/>
</ds:datastoreItem>
</file>

<file path=customXml/itemProps7.xml><?xml version="1.0" encoding="utf-8"?>
<ds:datastoreItem xmlns:ds="http://schemas.openxmlformats.org/officeDocument/2006/customXml" ds:itemID="{9E4CC3A3-C677-4A9F-8BA0-167C13C71B71}">
  <ds:schemaRefs/>
</ds:datastoreItem>
</file>

<file path=customXml/itemProps70.xml><?xml version="1.0" encoding="utf-8"?>
<ds:datastoreItem xmlns:ds="http://schemas.openxmlformats.org/officeDocument/2006/customXml" ds:itemID="{BB767571-1F2E-4191-B498-003BC9C24C26}">
  <ds:schemaRefs/>
</ds:datastoreItem>
</file>

<file path=customXml/itemProps71.xml><?xml version="1.0" encoding="utf-8"?>
<ds:datastoreItem xmlns:ds="http://schemas.openxmlformats.org/officeDocument/2006/customXml" ds:itemID="{23C14C15-8992-4AB4-B2BF-0E247D57E9D5}">
  <ds:schemaRefs/>
</ds:datastoreItem>
</file>

<file path=customXml/itemProps72.xml><?xml version="1.0" encoding="utf-8"?>
<ds:datastoreItem xmlns:ds="http://schemas.openxmlformats.org/officeDocument/2006/customXml" ds:itemID="{BED2BDBA-59A8-4061-A51B-02212A2B3541}">
  <ds:schemaRefs/>
</ds:datastoreItem>
</file>

<file path=customXml/itemProps73.xml><?xml version="1.0" encoding="utf-8"?>
<ds:datastoreItem xmlns:ds="http://schemas.openxmlformats.org/officeDocument/2006/customXml" ds:itemID="{DC34C5E2-A4E5-484E-A707-F3543A019BF9}">
  <ds:schemaRefs/>
</ds:datastoreItem>
</file>

<file path=customXml/itemProps74.xml><?xml version="1.0" encoding="utf-8"?>
<ds:datastoreItem xmlns:ds="http://schemas.openxmlformats.org/officeDocument/2006/customXml" ds:itemID="{15AA3A55-3C99-41F5-97BD-3FE3847FF494}">
  <ds:schemaRefs/>
</ds:datastoreItem>
</file>

<file path=customXml/itemProps75.xml><?xml version="1.0" encoding="utf-8"?>
<ds:datastoreItem xmlns:ds="http://schemas.openxmlformats.org/officeDocument/2006/customXml" ds:itemID="{CAFA33F0-4FD6-4670-8BC2-548F874C8FDD}">
  <ds:schemaRefs/>
</ds:datastoreItem>
</file>

<file path=customXml/itemProps76.xml><?xml version="1.0" encoding="utf-8"?>
<ds:datastoreItem xmlns:ds="http://schemas.openxmlformats.org/officeDocument/2006/customXml" ds:itemID="{56B3E907-04CE-4EFD-88AF-E0A84E4270A2}">
  <ds:schemaRefs/>
</ds:datastoreItem>
</file>

<file path=customXml/itemProps77.xml><?xml version="1.0" encoding="utf-8"?>
<ds:datastoreItem xmlns:ds="http://schemas.openxmlformats.org/officeDocument/2006/customXml" ds:itemID="{CC3EEBF5-F7BB-4107-BD76-EB64914DF0C7}">
  <ds:schemaRefs/>
</ds:datastoreItem>
</file>

<file path=customXml/itemProps78.xml><?xml version="1.0" encoding="utf-8"?>
<ds:datastoreItem xmlns:ds="http://schemas.openxmlformats.org/officeDocument/2006/customXml" ds:itemID="{BA93EE2C-44D2-4D4C-8626-A84C97F681D9}">
  <ds:schemaRefs/>
</ds:datastoreItem>
</file>

<file path=customXml/itemProps79.xml><?xml version="1.0" encoding="utf-8"?>
<ds:datastoreItem xmlns:ds="http://schemas.openxmlformats.org/officeDocument/2006/customXml" ds:itemID="{9CF54534-8E95-483A-8327-59948DEA138B}">
  <ds:schemaRefs/>
</ds:datastoreItem>
</file>

<file path=customXml/itemProps8.xml><?xml version="1.0" encoding="utf-8"?>
<ds:datastoreItem xmlns:ds="http://schemas.openxmlformats.org/officeDocument/2006/customXml" ds:itemID="{C884C533-D2D6-4E97-B73A-93456C721896}">
  <ds:schemaRefs/>
</ds:datastoreItem>
</file>

<file path=customXml/itemProps80.xml><?xml version="1.0" encoding="utf-8"?>
<ds:datastoreItem xmlns:ds="http://schemas.openxmlformats.org/officeDocument/2006/customXml" ds:itemID="{FFDD2357-2CF1-405A-92D2-870D550BD42F}">
  <ds:schemaRefs/>
</ds:datastoreItem>
</file>

<file path=customXml/itemProps81.xml><?xml version="1.0" encoding="utf-8"?>
<ds:datastoreItem xmlns:ds="http://schemas.openxmlformats.org/officeDocument/2006/customXml" ds:itemID="{DA67E08D-A324-4A87-BE14-F46D30C50529}">
  <ds:schemaRefs/>
</ds:datastoreItem>
</file>

<file path=customXml/itemProps82.xml><?xml version="1.0" encoding="utf-8"?>
<ds:datastoreItem xmlns:ds="http://schemas.openxmlformats.org/officeDocument/2006/customXml" ds:itemID="{210302AF-83F5-4D1C-B691-B4C5F8C7C4EA}">
  <ds:schemaRefs/>
</ds:datastoreItem>
</file>

<file path=customXml/itemProps83.xml><?xml version="1.0" encoding="utf-8"?>
<ds:datastoreItem xmlns:ds="http://schemas.openxmlformats.org/officeDocument/2006/customXml" ds:itemID="{58B50EDF-F805-4285-B676-37A27BB45F63}">
  <ds:schemaRefs/>
</ds:datastoreItem>
</file>

<file path=customXml/itemProps84.xml><?xml version="1.0" encoding="utf-8"?>
<ds:datastoreItem xmlns:ds="http://schemas.openxmlformats.org/officeDocument/2006/customXml" ds:itemID="{3AB7ACF1-9334-4386-A54D-3801A62673AA}">
  <ds:schemaRefs/>
</ds:datastoreItem>
</file>

<file path=customXml/itemProps85.xml><?xml version="1.0" encoding="utf-8"?>
<ds:datastoreItem xmlns:ds="http://schemas.openxmlformats.org/officeDocument/2006/customXml" ds:itemID="{150A8770-F481-475E-B77D-7963EB5EE8A0}">
  <ds:schemaRefs/>
</ds:datastoreItem>
</file>

<file path=customXml/itemProps86.xml><?xml version="1.0" encoding="utf-8"?>
<ds:datastoreItem xmlns:ds="http://schemas.openxmlformats.org/officeDocument/2006/customXml" ds:itemID="{597F3E86-AC85-4FA7-B871-7B75253AAA2C}">
  <ds:schemaRefs/>
</ds:datastoreItem>
</file>

<file path=customXml/itemProps87.xml><?xml version="1.0" encoding="utf-8"?>
<ds:datastoreItem xmlns:ds="http://schemas.openxmlformats.org/officeDocument/2006/customXml" ds:itemID="{711EBF52-A191-4579-AF35-55126842A07B}">
  <ds:schemaRefs/>
</ds:datastoreItem>
</file>

<file path=customXml/itemProps88.xml><?xml version="1.0" encoding="utf-8"?>
<ds:datastoreItem xmlns:ds="http://schemas.openxmlformats.org/officeDocument/2006/customXml" ds:itemID="{A6BB1AF8-55AA-47D1-A314-5DCF988F52A9}">
  <ds:schemaRefs/>
</ds:datastoreItem>
</file>

<file path=customXml/itemProps89.xml><?xml version="1.0" encoding="utf-8"?>
<ds:datastoreItem xmlns:ds="http://schemas.openxmlformats.org/officeDocument/2006/customXml" ds:itemID="{FBF3B6DD-B5B6-4B16-8A39-54EAF1565D28}">
  <ds:schemaRefs/>
</ds:datastoreItem>
</file>

<file path=customXml/itemProps9.xml><?xml version="1.0" encoding="utf-8"?>
<ds:datastoreItem xmlns:ds="http://schemas.openxmlformats.org/officeDocument/2006/customXml" ds:itemID="{563C7977-5D12-4BF8-AC9C-0E8793E2DEDE}">
  <ds:schemaRefs/>
</ds:datastoreItem>
</file>

<file path=customXml/itemProps90.xml><?xml version="1.0" encoding="utf-8"?>
<ds:datastoreItem xmlns:ds="http://schemas.openxmlformats.org/officeDocument/2006/customXml" ds:itemID="{685809D6-CCAD-4E54-A2AB-4F55AD59DFAC}">
  <ds:schemaRefs/>
</ds:datastoreItem>
</file>

<file path=customXml/itemProps91.xml><?xml version="1.0" encoding="utf-8"?>
<ds:datastoreItem xmlns:ds="http://schemas.openxmlformats.org/officeDocument/2006/customXml" ds:itemID="{0B2DFA83-545C-4D37-9878-2FFD721DD2F2}">
  <ds:schemaRefs/>
</ds:datastoreItem>
</file>

<file path=customXml/itemProps92.xml><?xml version="1.0" encoding="utf-8"?>
<ds:datastoreItem xmlns:ds="http://schemas.openxmlformats.org/officeDocument/2006/customXml" ds:itemID="{B597DC13-76D7-4E06-9C6C-75A579546ABA}">
  <ds:schemaRefs/>
</ds:datastoreItem>
</file>

<file path=customXml/itemProps93.xml><?xml version="1.0" encoding="utf-8"?>
<ds:datastoreItem xmlns:ds="http://schemas.openxmlformats.org/officeDocument/2006/customXml" ds:itemID="{94FD43FC-7670-478A-A774-025602F8DF38}">
  <ds:schemaRefs/>
</ds:datastoreItem>
</file>

<file path=customXml/itemProps94.xml><?xml version="1.0" encoding="utf-8"?>
<ds:datastoreItem xmlns:ds="http://schemas.openxmlformats.org/officeDocument/2006/customXml" ds:itemID="{E263BAAB-37FE-4260-A448-4CD1BA8D7FBA}">
  <ds:schemaRefs/>
</ds:datastoreItem>
</file>

<file path=customXml/itemProps95.xml><?xml version="1.0" encoding="utf-8"?>
<ds:datastoreItem xmlns:ds="http://schemas.openxmlformats.org/officeDocument/2006/customXml" ds:itemID="{BE23BAC3-725C-4D6A-8F66-732353ABDFB3}">
  <ds:schemaRefs/>
</ds:datastoreItem>
</file>

<file path=customXml/itemProps96.xml><?xml version="1.0" encoding="utf-8"?>
<ds:datastoreItem xmlns:ds="http://schemas.openxmlformats.org/officeDocument/2006/customXml" ds:itemID="{065A0218-3777-40C9-97DF-2686C043A0CB}">
  <ds:schemaRefs/>
</ds:datastoreItem>
</file>

<file path=customXml/itemProps97.xml><?xml version="1.0" encoding="utf-8"?>
<ds:datastoreItem xmlns:ds="http://schemas.openxmlformats.org/officeDocument/2006/customXml" ds:itemID="{B750DF6C-621B-4385-812A-A93066763559}">
  <ds:schemaRefs/>
</ds:datastoreItem>
</file>

<file path=customXml/itemProps98.xml><?xml version="1.0" encoding="utf-8"?>
<ds:datastoreItem xmlns:ds="http://schemas.openxmlformats.org/officeDocument/2006/customXml" ds:itemID="{FB05A308-D252-47DA-B4AC-B430F08B8904}">
  <ds:schemaRefs/>
</ds:datastoreItem>
</file>

<file path=customXml/itemProps99.xml><?xml version="1.0" encoding="utf-8"?>
<ds:datastoreItem xmlns:ds="http://schemas.openxmlformats.org/officeDocument/2006/customXml" ds:itemID="{E36F00C2-1CFD-474B-A369-C0831122ED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Document (16-9 widescreen)</Template>
  <TotalTime>37</TotalTime>
  <Words>1298</Words>
  <Application>Microsoft Office PowerPoint</Application>
  <PresentationFormat>Personalizzato</PresentationFormat>
  <Paragraphs>211</Paragraphs>
  <Slides>21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Georgia</vt:lpstr>
      <vt:lpstr>Segoe UI</vt:lpstr>
      <vt:lpstr>Source Sans Pro</vt:lpstr>
      <vt:lpstr>Source Sans Pro Light</vt:lpstr>
      <vt:lpstr>Wingdings</vt:lpstr>
      <vt:lpstr>Wingdings 2</vt:lpstr>
      <vt:lpstr>5_ION PowerPoint Template 16:9</vt:lpstr>
      <vt:lpstr>Presentazione standard di PowerPoint</vt:lpstr>
      <vt:lpstr>Agenda</vt:lpstr>
      <vt:lpstr>Presentazione standard di PowerPoint</vt:lpstr>
      <vt:lpstr>Circa l’81% delle imprese italiane è a gestione familiare</vt:lpstr>
      <vt:lpstr>Presentazione standard di PowerPoint</vt:lpstr>
      <vt:lpstr>Le imprese familiari con rating in Italia: numeri ed evidenze</vt:lpstr>
      <vt:lpstr>Alta concentrazione nella manifattura e nel nord Italia</vt:lpstr>
      <vt:lpstr>Solidità patrimoniale e sostenibilità finanziaria maggiore per le imprese familiari, simile marginalità e propensione ad investire </vt:lpstr>
      <vt:lpstr>Le imprese familiari risultano meno rischiose…</vt:lpstr>
      <vt:lpstr>…per tutte le classi dimensionali e per tutti i settori ad eccezione dell’energy e utilities…</vt:lpstr>
      <vt:lpstr>…indipendentemente dalla quotazione in borsa</vt:lpstr>
      <vt:lpstr>L’export si configura come un fattore di stabilità e competitività per le imprese familiari </vt:lpstr>
      <vt:lpstr>Le imprese familiari che esportano si sono mostrate più resilienti negli ultimi 4 anni</vt:lpstr>
      <vt:lpstr>Presentazione standard di PowerPoint</vt:lpstr>
      <vt:lpstr>I tratti ESG distintivi delle imprese familiari</vt:lpstr>
      <vt:lpstr>Profili ambientale e sociale comparabili con le imprese non familiari, ma aspetti  di governance da migliorare </vt:lpstr>
      <vt:lpstr>Tuttavia la presenza di donne nel CDA è più elevata nelle imprese familiari </vt:lpstr>
      <vt:lpstr>Imprese familiari meno rischiose laddove la sostenibilità è più alta</vt:lpstr>
      <vt:lpstr>Presentazione standard di PowerPoint</vt:lpstr>
      <vt:lpstr>Wrap-up e messaggi chiave  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Confindustria Napoli;</dc:title>
  <dc:creator>Cerved Rating Agency</dc:creator>
  <cp:keywords>Confindustria Napoli</cp:keywords>
  <cp:lastModifiedBy>Angelini Stefano</cp:lastModifiedBy>
  <cp:revision>2</cp:revision>
  <dcterms:created xsi:type="dcterms:W3CDTF">2017-09-19T07:28:07Z</dcterms:created>
  <dcterms:modified xsi:type="dcterms:W3CDTF">2024-10-02T09:12:01Z</dcterms:modified>
  <cp:contentStatus>PowerPoint_Template_V1.1_150721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Design Team</vt:lpwstr>
  </property>
  <property fmtid="{D5CDD505-2E9C-101B-9397-08002B2CF9AE}" pid="3" name="Version">
    <vt:lpwstr>19 September 2017</vt:lpwstr>
  </property>
  <property fmtid="{D5CDD505-2E9C-101B-9397-08002B2CF9AE}" pid="4" name="ActivateBrandChecker">
    <vt:lpwstr>true</vt:lpwstr>
  </property>
  <property fmtid="{D5CDD505-2E9C-101B-9397-08002B2CF9AE}" pid="5" name="TemplafyTimeStamp">
    <vt:lpwstr>2023-01-20T18:33:25.8139265Z</vt:lpwstr>
  </property>
  <property fmtid="{D5CDD505-2E9C-101B-9397-08002B2CF9AE}" pid="6" name="MediaServiceImageTags">
    <vt:lpwstr/>
  </property>
  <property fmtid="{D5CDD505-2E9C-101B-9397-08002B2CF9AE}" pid="7" name="TemplafyTenantId">
    <vt:lpwstr>ion</vt:lpwstr>
  </property>
  <property fmtid="{D5CDD505-2E9C-101B-9397-08002B2CF9AE}" pid="8" name="TemplafyTemplateId">
    <vt:lpwstr>637533999628535464</vt:lpwstr>
  </property>
  <property fmtid="{D5CDD505-2E9C-101B-9397-08002B2CF9AE}" pid="9" name="TemplafyUserProfileId">
    <vt:lpwstr>637781241884967613</vt:lpwstr>
  </property>
  <property fmtid="{D5CDD505-2E9C-101B-9397-08002B2CF9AE}" pid="10" name="ContentTypeId">
    <vt:lpwstr>0x01010055BA43B92FF34B4F9903DA9DA4D3833D</vt:lpwstr>
  </property>
  <property fmtid="{D5CDD505-2E9C-101B-9397-08002B2CF9AE}" pid="11" name="SharedWithUsers">
    <vt:lpwstr>19;#Sarandrea Marco;#22;#Bugiaretti Lorenzo;#29;#Cincinnati Cini Andrea;#24;#Negri Fabrizio;#20;#Angelini Stefano;#56;#Toffoletto Francesco;#18;#Oliverio Francesca;#21;#Parretta Cristian</vt:lpwstr>
  </property>
</Properties>
</file>